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63" r:id="rId3"/>
    <p:sldId id="258" r:id="rId4"/>
    <p:sldId id="264" r:id="rId5"/>
    <p:sldId id="265" r:id="rId6"/>
    <p:sldId id="267" r:id="rId7"/>
    <p:sldId id="268" r:id="rId8"/>
    <p:sldId id="319" r:id="rId9"/>
    <p:sldId id="259" r:id="rId10"/>
    <p:sldId id="269" r:id="rId11"/>
    <p:sldId id="281" r:id="rId12"/>
    <p:sldId id="282" r:id="rId13"/>
    <p:sldId id="283" r:id="rId14"/>
    <p:sldId id="273" r:id="rId15"/>
    <p:sldId id="274" r:id="rId16"/>
    <p:sldId id="275" r:id="rId17"/>
    <p:sldId id="276" r:id="rId18"/>
    <p:sldId id="277" r:id="rId19"/>
    <p:sldId id="278" r:id="rId20"/>
    <p:sldId id="279" r:id="rId21"/>
    <p:sldId id="280" r:id="rId22"/>
    <p:sldId id="284" r:id="rId23"/>
    <p:sldId id="285" r:id="rId24"/>
    <p:sldId id="286" r:id="rId25"/>
    <p:sldId id="287" r:id="rId26"/>
    <p:sldId id="288" r:id="rId27"/>
    <p:sldId id="289" r:id="rId28"/>
    <p:sldId id="290" r:id="rId29"/>
    <p:sldId id="296" r:id="rId30"/>
    <p:sldId id="297" r:id="rId31"/>
    <p:sldId id="295" r:id="rId32"/>
    <p:sldId id="298" r:id="rId33"/>
    <p:sldId id="260" r:id="rId34"/>
    <p:sldId id="301" r:id="rId35"/>
    <p:sldId id="299" r:id="rId36"/>
    <p:sldId id="300" r:id="rId37"/>
    <p:sldId id="321" r:id="rId38"/>
    <p:sldId id="309" r:id="rId39"/>
    <p:sldId id="302" r:id="rId40"/>
    <p:sldId id="322" r:id="rId41"/>
    <p:sldId id="324" r:id="rId42"/>
    <p:sldId id="323" r:id="rId43"/>
    <p:sldId id="304" r:id="rId44"/>
    <p:sldId id="305" r:id="rId45"/>
    <p:sldId id="306" r:id="rId46"/>
    <p:sldId id="303" r:id="rId47"/>
    <p:sldId id="307" r:id="rId48"/>
    <p:sldId id="308" r:id="rId49"/>
    <p:sldId id="261" r:id="rId50"/>
    <p:sldId id="314" r:id="rId51"/>
    <p:sldId id="313" r:id="rId52"/>
    <p:sldId id="312" r:id="rId53"/>
    <p:sldId id="311" r:id="rId54"/>
    <p:sldId id="310" r:id="rId55"/>
    <p:sldId id="315" r:id="rId56"/>
    <p:sldId id="316" r:id="rId57"/>
    <p:sldId id="325" r:id="rId58"/>
    <p:sldId id="326" r:id="rId59"/>
    <p:sldId id="327" r:id="rId60"/>
    <p:sldId id="328" r:id="rId61"/>
    <p:sldId id="334" r:id="rId62"/>
    <p:sldId id="335" r:id="rId63"/>
    <p:sldId id="336" r:id="rId64"/>
    <p:sldId id="337" r:id="rId65"/>
    <p:sldId id="329" r:id="rId66"/>
    <p:sldId id="330" r:id="rId67"/>
    <p:sldId id="331" r:id="rId68"/>
    <p:sldId id="332" r:id="rId69"/>
    <p:sldId id="333" r:id="rId70"/>
    <p:sldId id="262" r:id="rId71"/>
    <p:sldId id="317" r:id="rId72"/>
    <p:sldId id="338" r:id="rId73"/>
    <p:sldId id="318" r:id="rId74"/>
    <p:sldId id="363" r:id="rId75"/>
    <p:sldId id="339" r:id="rId76"/>
    <p:sldId id="340"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64" r:id="rId92"/>
    <p:sldId id="357" r:id="rId93"/>
    <p:sldId id="358" r:id="rId94"/>
    <p:sldId id="359" r:id="rId95"/>
    <p:sldId id="360" r:id="rId96"/>
    <p:sldId id="361" r:id="rId97"/>
    <p:sldId id="362" r:id="rId98"/>
    <p:sldId id="365" r:id="rId99"/>
    <p:sldId id="367" r:id="rId100"/>
    <p:sldId id="368" r:id="rId101"/>
    <p:sldId id="369" r:id="rId102"/>
    <p:sldId id="371" r:id="rId103"/>
    <p:sldId id="370" r:id="rId104"/>
    <p:sldId id="372" r:id="rId105"/>
    <p:sldId id="342" r:id="rId106"/>
    <p:sldId id="257" r:id="rId1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D66502F1-B6C9-4416-80A3-40F1F04079D2}">
          <p14:sldIdLst>
            <p14:sldId id="256"/>
            <p14:sldId id="263"/>
            <p14:sldId id="258"/>
            <p14:sldId id="264"/>
            <p14:sldId id="265"/>
            <p14:sldId id="267"/>
            <p14:sldId id="268"/>
          </p14:sldIdLst>
        </p14:section>
        <p14:section name="KD-tree" id="{1949CC29-96CE-43AD-ACC5-02E31C345D31}">
          <p14:sldIdLst>
            <p14:sldId id="319"/>
            <p14:sldId id="259"/>
            <p14:sldId id="269"/>
            <p14:sldId id="281"/>
            <p14:sldId id="282"/>
            <p14:sldId id="283"/>
            <p14:sldId id="273"/>
            <p14:sldId id="274"/>
            <p14:sldId id="275"/>
            <p14:sldId id="276"/>
            <p14:sldId id="277"/>
            <p14:sldId id="278"/>
            <p14:sldId id="279"/>
            <p14:sldId id="280"/>
            <p14:sldId id="284"/>
            <p14:sldId id="285"/>
            <p14:sldId id="286"/>
            <p14:sldId id="287"/>
            <p14:sldId id="288"/>
            <p14:sldId id="289"/>
            <p14:sldId id="290"/>
            <p14:sldId id="296"/>
            <p14:sldId id="297"/>
            <p14:sldId id="295"/>
            <p14:sldId id="298"/>
          </p14:sldIdLst>
        </p14:section>
        <p14:section name="Octree" id="{3D723931-51B3-4D77-A502-7FF1D966962D}">
          <p14:sldIdLst>
            <p14:sldId id="260"/>
            <p14:sldId id="301"/>
            <p14:sldId id="299"/>
            <p14:sldId id="300"/>
            <p14:sldId id="321"/>
            <p14:sldId id="309"/>
            <p14:sldId id="302"/>
            <p14:sldId id="322"/>
            <p14:sldId id="324"/>
            <p14:sldId id="323"/>
            <p14:sldId id="304"/>
            <p14:sldId id="305"/>
            <p14:sldId id="306"/>
            <p14:sldId id="303"/>
            <p14:sldId id="307"/>
            <p14:sldId id="308"/>
          </p14:sldIdLst>
        </p14:section>
        <p14:section name="BSP" id="{66AEF776-348E-4539-97C7-4CB326608221}">
          <p14:sldIdLst>
            <p14:sldId id="261"/>
            <p14:sldId id="314"/>
            <p14:sldId id="313"/>
            <p14:sldId id="312"/>
            <p14:sldId id="311"/>
            <p14:sldId id="310"/>
            <p14:sldId id="315"/>
            <p14:sldId id="316"/>
            <p14:sldId id="325"/>
            <p14:sldId id="326"/>
            <p14:sldId id="327"/>
            <p14:sldId id="328"/>
            <p14:sldId id="334"/>
            <p14:sldId id="335"/>
            <p14:sldId id="336"/>
            <p14:sldId id="337"/>
            <p14:sldId id="329"/>
            <p14:sldId id="330"/>
            <p14:sldId id="331"/>
            <p14:sldId id="332"/>
            <p14:sldId id="333"/>
          </p14:sldIdLst>
        </p14:section>
        <p14:section name="BVH" id="{F2201ADB-9E7F-47CC-855F-41A1DC41A6F2}">
          <p14:sldIdLst>
            <p14:sldId id="262"/>
            <p14:sldId id="317"/>
            <p14:sldId id="338"/>
            <p14:sldId id="318"/>
            <p14:sldId id="363"/>
            <p14:sldId id="339"/>
            <p14:sldId id="340"/>
            <p14:sldId id="343"/>
            <p14:sldId id="344"/>
            <p14:sldId id="345"/>
            <p14:sldId id="346"/>
            <p14:sldId id="347"/>
            <p14:sldId id="348"/>
            <p14:sldId id="349"/>
            <p14:sldId id="350"/>
            <p14:sldId id="351"/>
            <p14:sldId id="352"/>
            <p14:sldId id="353"/>
            <p14:sldId id="354"/>
            <p14:sldId id="355"/>
            <p14:sldId id="356"/>
            <p14:sldId id="364"/>
            <p14:sldId id="357"/>
            <p14:sldId id="358"/>
            <p14:sldId id="359"/>
            <p14:sldId id="360"/>
            <p14:sldId id="361"/>
            <p14:sldId id="362"/>
            <p14:sldId id="365"/>
            <p14:sldId id="367"/>
            <p14:sldId id="368"/>
            <p14:sldId id="369"/>
            <p14:sldId id="371"/>
            <p14:sldId id="370"/>
            <p14:sldId id="372"/>
          </p14:sldIdLst>
        </p14:section>
        <p14:section name="Conclusion" id="{2BABBA71-9DA0-40A1-9DD0-593BDB0843DA}">
          <p14:sldIdLst>
            <p14:sldId id="342"/>
          </p14:sldIdLst>
        </p14:section>
        <p14:section name="thanks" id="{04285DE4-8AD7-4E40-8A8A-A4E2C821EFC7}">
          <p14:sldIdLst>
            <p14:sldId id="2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34" userDrawn="1">
          <p15:clr>
            <a:srgbClr val="A4A3A4"/>
          </p15:clr>
        </p15:guide>
        <p15:guide id="4" orient="horz" pos="232" userDrawn="1">
          <p15:clr>
            <a:srgbClr val="A4A3A4"/>
          </p15:clr>
        </p15:guide>
        <p15:guide id="5" orient="horz" pos="4088" userDrawn="1">
          <p15:clr>
            <a:srgbClr val="A4A3A4"/>
          </p15:clr>
        </p15:guide>
        <p15:guide id="6" pos="7446" userDrawn="1">
          <p15:clr>
            <a:srgbClr val="A4A3A4"/>
          </p15:clr>
        </p15:guide>
        <p15:guide id="7" pos="597" userDrawn="1">
          <p15:clr>
            <a:srgbClr val="A4A3A4"/>
          </p15:clr>
        </p15:guide>
        <p15:guide id="8" orient="horz" pos="595" userDrawn="1">
          <p15:clr>
            <a:srgbClr val="A4A3A4"/>
          </p15:clr>
        </p15:guide>
        <p15:guide id="9" pos="7083" userDrawn="1">
          <p15:clr>
            <a:srgbClr val="A4A3A4"/>
          </p15:clr>
        </p15:guide>
        <p15:guide id="10" orient="horz" pos="3725" userDrawn="1">
          <p15:clr>
            <a:srgbClr val="A4A3A4"/>
          </p15:clr>
        </p15:guide>
        <p15:guide id="11" orient="horz" pos="822" userDrawn="1">
          <p15:clr>
            <a:srgbClr val="A4A3A4"/>
          </p15:clr>
        </p15:guide>
        <p15:guide id="12" pos="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23" autoAdjust="0"/>
  </p:normalViewPr>
  <p:slideViewPr>
    <p:cSldViewPr snapToGrid="0">
      <p:cViewPr varScale="1">
        <p:scale>
          <a:sx n="68" d="100"/>
          <a:sy n="68" d="100"/>
        </p:scale>
        <p:origin x="84" y="2490"/>
      </p:cViewPr>
      <p:guideLst>
        <p:guide orient="horz" pos="2160"/>
        <p:guide pos="3840"/>
        <p:guide pos="234"/>
        <p:guide orient="horz" pos="232"/>
        <p:guide orient="horz" pos="4088"/>
        <p:guide pos="7446"/>
        <p:guide pos="597"/>
        <p:guide orient="horz" pos="595"/>
        <p:guide pos="7083"/>
        <p:guide orient="horz" pos="3725"/>
        <p:guide orient="horz" pos="822"/>
        <p:guide pos="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a Dyllan" userId="0baaa9bf56490a2c" providerId="LiveId" clId="{48212B29-A412-4D22-8DE7-44DBA41E0AEE}"/>
    <pc:docChg chg="custSel addSld delSld modSld modSection">
      <pc:chgData name="Eia Dyllan" userId="0baaa9bf56490a2c" providerId="LiveId" clId="{48212B29-A412-4D22-8DE7-44DBA41E0AEE}" dt="2023-04-16T12:33:27.738" v="5529" actId="20577"/>
      <pc:docMkLst>
        <pc:docMk/>
      </pc:docMkLst>
      <pc:sldChg chg="modSp mod">
        <pc:chgData name="Eia Dyllan" userId="0baaa9bf56490a2c" providerId="LiveId" clId="{48212B29-A412-4D22-8DE7-44DBA41E0AEE}" dt="2023-04-16T10:55:53.698" v="29" actId="20577"/>
        <pc:sldMkLst>
          <pc:docMk/>
          <pc:sldMk cId="4273501997" sldId="258"/>
        </pc:sldMkLst>
        <pc:spChg chg="mod">
          <ac:chgData name="Eia Dyllan" userId="0baaa9bf56490a2c" providerId="LiveId" clId="{48212B29-A412-4D22-8DE7-44DBA41E0AEE}" dt="2023-04-16T10:55:53.698" v="29" actId="20577"/>
          <ac:spMkLst>
            <pc:docMk/>
            <pc:sldMk cId="4273501997" sldId="258"/>
            <ac:spMk id="13" creationId="{57B58A8B-89E6-B416-19FE-0E6FC13D2F4C}"/>
          </ac:spMkLst>
        </pc:spChg>
      </pc:sldChg>
      <pc:sldChg chg="modNotesTx">
        <pc:chgData name="Eia Dyllan" userId="0baaa9bf56490a2c" providerId="LiveId" clId="{48212B29-A412-4D22-8DE7-44DBA41E0AEE}" dt="2023-04-16T12:04:46.250" v="3744" actId="20577"/>
        <pc:sldMkLst>
          <pc:docMk/>
          <pc:sldMk cId="3492929332" sldId="260"/>
        </pc:sldMkLst>
      </pc:sldChg>
      <pc:sldChg chg="modNotesTx">
        <pc:chgData name="Eia Dyllan" userId="0baaa9bf56490a2c" providerId="LiveId" clId="{48212B29-A412-4D22-8DE7-44DBA41E0AEE}" dt="2023-04-16T10:57:16.228" v="145" actId="20577"/>
        <pc:sldMkLst>
          <pc:docMk/>
          <pc:sldMk cId="4197359062" sldId="264"/>
        </pc:sldMkLst>
      </pc:sldChg>
      <pc:sldChg chg="modSp mod modNotesTx">
        <pc:chgData name="Eia Dyllan" userId="0baaa9bf56490a2c" providerId="LiveId" clId="{48212B29-A412-4D22-8DE7-44DBA41E0AEE}" dt="2023-04-16T11:15:07.112" v="433" actId="20577"/>
        <pc:sldMkLst>
          <pc:docMk/>
          <pc:sldMk cId="2310114982" sldId="267"/>
        </pc:sldMkLst>
        <pc:spChg chg="mod">
          <ac:chgData name="Eia Dyllan" userId="0baaa9bf56490a2c" providerId="LiveId" clId="{48212B29-A412-4D22-8DE7-44DBA41E0AEE}" dt="2023-04-16T11:03:54.173" v="158" actId="108"/>
          <ac:spMkLst>
            <pc:docMk/>
            <pc:sldMk cId="2310114982" sldId="267"/>
            <ac:spMk id="21" creationId="{5007D6C0-91EA-81A4-7C7F-2A9E81C758C1}"/>
          </ac:spMkLst>
        </pc:spChg>
        <pc:spChg chg="mod">
          <ac:chgData name="Eia Dyllan" userId="0baaa9bf56490a2c" providerId="LiveId" clId="{48212B29-A412-4D22-8DE7-44DBA41E0AEE}" dt="2023-04-16T10:59:09.443" v="154" actId="20577"/>
          <ac:spMkLst>
            <pc:docMk/>
            <pc:sldMk cId="2310114982" sldId="267"/>
            <ac:spMk id="27" creationId="{0F03C88B-A10C-2BFB-2274-67BA569C8FDB}"/>
          </ac:spMkLst>
        </pc:spChg>
        <pc:spChg chg="mod">
          <ac:chgData name="Eia Dyllan" userId="0baaa9bf56490a2c" providerId="LiveId" clId="{48212B29-A412-4D22-8DE7-44DBA41E0AEE}" dt="2023-04-16T11:03:01.229" v="157" actId="108"/>
          <ac:spMkLst>
            <pc:docMk/>
            <pc:sldMk cId="2310114982" sldId="267"/>
            <ac:spMk id="32" creationId="{1ECBD4C1-E373-CBF8-7372-9C99C2DFC704}"/>
          </ac:spMkLst>
        </pc:spChg>
        <pc:spChg chg="mod">
          <ac:chgData name="Eia Dyllan" userId="0baaa9bf56490a2c" providerId="LiveId" clId="{48212B29-A412-4D22-8DE7-44DBA41E0AEE}" dt="2023-04-16T11:02:49.728" v="155" actId="108"/>
          <ac:spMkLst>
            <pc:docMk/>
            <pc:sldMk cId="2310114982" sldId="267"/>
            <ac:spMk id="34" creationId="{5C72864D-0AE0-FF5D-DC84-EBD43DEC2933}"/>
          </ac:spMkLst>
        </pc:spChg>
      </pc:sldChg>
      <pc:sldChg chg="modNotesTx">
        <pc:chgData name="Eia Dyllan" userId="0baaa9bf56490a2c" providerId="LiveId" clId="{48212B29-A412-4D22-8DE7-44DBA41E0AEE}" dt="2023-04-16T11:15:30.647" v="458" actId="20577"/>
        <pc:sldMkLst>
          <pc:docMk/>
          <pc:sldMk cId="1655732979" sldId="268"/>
        </pc:sldMkLst>
      </pc:sldChg>
      <pc:sldChg chg="modSp mod modNotesTx">
        <pc:chgData name="Eia Dyllan" userId="0baaa9bf56490a2c" providerId="LiveId" clId="{48212B29-A412-4D22-8DE7-44DBA41E0AEE}" dt="2023-04-16T11:27:03.008" v="655" actId="20577"/>
        <pc:sldMkLst>
          <pc:docMk/>
          <pc:sldMk cId="2633549724" sldId="285"/>
        </pc:sldMkLst>
        <pc:spChg chg="mod">
          <ac:chgData name="Eia Dyllan" userId="0baaa9bf56490a2c" providerId="LiveId" clId="{48212B29-A412-4D22-8DE7-44DBA41E0AEE}" dt="2023-04-16T11:26:06.418" v="605" actId="15"/>
          <ac:spMkLst>
            <pc:docMk/>
            <pc:sldMk cId="2633549724" sldId="285"/>
            <ac:spMk id="38" creationId="{80CB391F-C6E4-ED3B-454C-8BF4AB04C1D7}"/>
          </ac:spMkLst>
        </pc:spChg>
      </pc:sldChg>
      <pc:sldChg chg="modSp mod modNotesTx">
        <pc:chgData name="Eia Dyllan" userId="0baaa9bf56490a2c" providerId="LiveId" clId="{48212B29-A412-4D22-8DE7-44DBA41E0AEE}" dt="2023-04-16T11:31:21.806" v="1196" actId="20577"/>
        <pc:sldMkLst>
          <pc:docMk/>
          <pc:sldMk cId="109464228" sldId="286"/>
        </pc:sldMkLst>
        <pc:spChg chg="mod">
          <ac:chgData name="Eia Dyllan" userId="0baaa9bf56490a2c" providerId="LiveId" clId="{48212B29-A412-4D22-8DE7-44DBA41E0AEE}" dt="2023-04-16T11:26:14.557" v="611" actId="20577"/>
          <ac:spMkLst>
            <pc:docMk/>
            <pc:sldMk cId="109464228" sldId="286"/>
            <ac:spMk id="38" creationId="{80CB391F-C6E4-ED3B-454C-8BF4AB04C1D7}"/>
          </ac:spMkLst>
        </pc:spChg>
      </pc:sldChg>
      <pc:sldChg chg="modSp mod modNotesTx">
        <pc:chgData name="Eia Dyllan" userId="0baaa9bf56490a2c" providerId="LiveId" clId="{48212B29-A412-4D22-8DE7-44DBA41E0AEE}" dt="2023-04-16T11:40:29.262" v="2053" actId="20577"/>
        <pc:sldMkLst>
          <pc:docMk/>
          <pc:sldMk cId="3928993239" sldId="287"/>
        </pc:sldMkLst>
        <pc:spChg chg="mod">
          <ac:chgData name="Eia Dyllan" userId="0baaa9bf56490a2c" providerId="LiveId" clId="{48212B29-A412-4D22-8DE7-44DBA41E0AEE}" dt="2023-04-16T11:26:21.652" v="617" actId="20577"/>
          <ac:spMkLst>
            <pc:docMk/>
            <pc:sldMk cId="3928993239" sldId="287"/>
            <ac:spMk id="38" creationId="{80CB391F-C6E4-ED3B-454C-8BF4AB04C1D7}"/>
          </ac:spMkLst>
        </pc:spChg>
      </pc:sldChg>
      <pc:sldChg chg="modSp mod modNotesTx">
        <pc:chgData name="Eia Dyllan" userId="0baaa9bf56490a2c" providerId="LiveId" clId="{48212B29-A412-4D22-8DE7-44DBA41E0AEE}" dt="2023-04-16T11:42:40.975" v="2301" actId="20577"/>
        <pc:sldMkLst>
          <pc:docMk/>
          <pc:sldMk cId="1277182978" sldId="288"/>
        </pc:sldMkLst>
        <pc:spChg chg="mod">
          <ac:chgData name="Eia Dyllan" userId="0baaa9bf56490a2c" providerId="LiveId" clId="{48212B29-A412-4D22-8DE7-44DBA41E0AEE}" dt="2023-04-16T11:26:27.865" v="623" actId="20577"/>
          <ac:spMkLst>
            <pc:docMk/>
            <pc:sldMk cId="1277182978" sldId="288"/>
            <ac:spMk id="38" creationId="{80CB391F-C6E4-ED3B-454C-8BF4AB04C1D7}"/>
          </ac:spMkLst>
        </pc:spChg>
      </pc:sldChg>
      <pc:sldChg chg="modNotesTx">
        <pc:chgData name="Eia Dyllan" userId="0baaa9bf56490a2c" providerId="LiveId" clId="{48212B29-A412-4D22-8DE7-44DBA41E0AEE}" dt="2023-04-16T11:46:18.560" v="2594" actId="20577"/>
        <pc:sldMkLst>
          <pc:docMk/>
          <pc:sldMk cId="3027234345" sldId="289"/>
        </pc:sldMkLst>
      </pc:sldChg>
      <pc:sldChg chg="modNotesTx">
        <pc:chgData name="Eia Dyllan" userId="0baaa9bf56490a2c" providerId="LiveId" clId="{48212B29-A412-4D22-8DE7-44DBA41E0AEE}" dt="2023-04-16T11:46:53.852" v="2689" actId="20577"/>
        <pc:sldMkLst>
          <pc:docMk/>
          <pc:sldMk cId="1812426279" sldId="290"/>
        </pc:sldMkLst>
      </pc:sldChg>
      <pc:sldChg chg="modNotesTx">
        <pc:chgData name="Eia Dyllan" userId="0baaa9bf56490a2c" providerId="LiveId" clId="{48212B29-A412-4D22-8DE7-44DBA41E0AEE}" dt="2023-04-16T11:57:13.775" v="3330" actId="20577"/>
        <pc:sldMkLst>
          <pc:docMk/>
          <pc:sldMk cId="2018319295" sldId="295"/>
        </pc:sldMkLst>
      </pc:sldChg>
      <pc:sldChg chg="modNotesTx">
        <pc:chgData name="Eia Dyllan" userId="0baaa9bf56490a2c" providerId="LiveId" clId="{48212B29-A412-4D22-8DE7-44DBA41E0AEE}" dt="2023-04-16T11:47:47.019" v="2777" actId="20577"/>
        <pc:sldMkLst>
          <pc:docMk/>
          <pc:sldMk cId="1998573109" sldId="296"/>
        </pc:sldMkLst>
      </pc:sldChg>
      <pc:sldChg chg="modNotesTx">
        <pc:chgData name="Eia Dyllan" userId="0baaa9bf56490a2c" providerId="LiveId" clId="{48212B29-A412-4D22-8DE7-44DBA41E0AEE}" dt="2023-04-16T11:55:45.934" v="3143" actId="20577"/>
        <pc:sldMkLst>
          <pc:docMk/>
          <pc:sldMk cId="1966495910" sldId="297"/>
        </pc:sldMkLst>
      </pc:sldChg>
      <pc:sldChg chg="modNotesTx">
        <pc:chgData name="Eia Dyllan" userId="0baaa9bf56490a2c" providerId="LiveId" clId="{48212B29-A412-4D22-8DE7-44DBA41E0AEE}" dt="2023-04-16T12:03:11.055" v="3644" actId="20577"/>
        <pc:sldMkLst>
          <pc:docMk/>
          <pc:sldMk cId="738109116" sldId="298"/>
        </pc:sldMkLst>
      </pc:sldChg>
      <pc:sldChg chg="modNotesTx">
        <pc:chgData name="Eia Dyllan" userId="0baaa9bf56490a2c" providerId="LiveId" clId="{48212B29-A412-4D22-8DE7-44DBA41E0AEE}" dt="2023-04-16T12:12:55.392" v="4069" actId="20577"/>
        <pc:sldMkLst>
          <pc:docMk/>
          <pc:sldMk cId="1708674906" sldId="299"/>
        </pc:sldMkLst>
      </pc:sldChg>
      <pc:sldChg chg="addSp delSp modSp modNotesTx">
        <pc:chgData name="Eia Dyllan" userId="0baaa9bf56490a2c" providerId="LiveId" clId="{48212B29-A412-4D22-8DE7-44DBA41E0AEE}" dt="2023-04-16T12:16:07.431" v="4151"/>
        <pc:sldMkLst>
          <pc:docMk/>
          <pc:sldMk cId="2235972719" sldId="300"/>
        </pc:sldMkLst>
        <pc:spChg chg="add del mod">
          <ac:chgData name="Eia Dyllan" userId="0baaa9bf56490a2c" providerId="LiveId" clId="{48212B29-A412-4D22-8DE7-44DBA41E0AEE}" dt="2023-04-16T12:16:07.431" v="4151"/>
          <ac:spMkLst>
            <pc:docMk/>
            <pc:sldMk cId="2235972719" sldId="300"/>
            <ac:spMk id="6" creationId="{1D78CE01-0DC7-CD68-FA07-DE94404665A9}"/>
          </ac:spMkLst>
        </pc:spChg>
      </pc:sldChg>
      <pc:sldChg chg="modNotesTx">
        <pc:chgData name="Eia Dyllan" userId="0baaa9bf56490a2c" providerId="LiveId" clId="{48212B29-A412-4D22-8DE7-44DBA41E0AEE}" dt="2023-04-16T12:32:42.360" v="5408" actId="20577"/>
        <pc:sldMkLst>
          <pc:docMk/>
          <pc:sldMk cId="3241852046" sldId="303"/>
        </pc:sldMkLst>
      </pc:sldChg>
      <pc:sldChg chg="modNotesTx">
        <pc:chgData name="Eia Dyllan" userId="0baaa9bf56490a2c" providerId="LiveId" clId="{48212B29-A412-4D22-8DE7-44DBA41E0AEE}" dt="2023-04-16T12:23:43.945" v="4654" actId="20577"/>
        <pc:sldMkLst>
          <pc:docMk/>
          <pc:sldMk cId="3493778082" sldId="305"/>
        </pc:sldMkLst>
      </pc:sldChg>
      <pc:sldChg chg="modNotesTx">
        <pc:chgData name="Eia Dyllan" userId="0baaa9bf56490a2c" providerId="LiveId" clId="{48212B29-A412-4D22-8DE7-44DBA41E0AEE}" dt="2023-04-16T12:25:11.271" v="4842" actId="20577"/>
        <pc:sldMkLst>
          <pc:docMk/>
          <pc:sldMk cId="2833575256" sldId="306"/>
        </pc:sldMkLst>
      </pc:sldChg>
      <pc:sldChg chg="modNotesTx">
        <pc:chgData name="Eia Dyllan" userId="0baaa9bf56490a2c" providerId="LiveId" clId="{48212B29-A412-4D22-8DE7-44DBA41E0AEE}" dt="2023-04-16T12:33:27.738" v="5529" actId="20577"/>
        <pc:sldMkLst>
          <pc:docMk/>
          <pc:sldMk cId="3312665875" sldId="307"/>
        </pc:sldMkLst>
      </pc:sldChg>
      <pc:sldChg chg="delSp modSp mod modNotesTx">
        <pc:chgData name="Eia Dyllan" userId="0baaa9bf56490a2c" providerId="LiveId" clId="{48212B29-A412-4D22-8DE7-44DBA41E0AEE}" dt="2023-04-16T12:16:47.790" v="4184" actId="1036"/>
        <pc:sldMkLst>
          <pc:docMk/>
          <pc:sldMk cId="1906829719" sldId="309"/>
        </pc:sldMkLst>
        <pc:spChg chg="del">
          <ac:chgData name="Eia Dyllan" userId="0baaa9bf56490a2c" providerId="LiveId" clId="{48212B29-A412-4D22-8DE7-44DBA41E0AEE}" dt="2023-04-16T12:16:42.304" v="4157" actId="478"/>
          <ac:spMkLst>
            <pc:docMk/>
            <pc:sldMk cId="1906829719" sldId="309"/>
            <ac:spMk id="236" creationId="{8056B05D-9BF4-6A65-5DDD-601F07474255}"/>
          </ac:spMkLst>
        </pc:spChg>
        <pc:spChg chg="del">
          <ac:chgData name="Eia Dyllan" userId="0baaa9bf56490a2c" providerId="LiveId" clId="{48212B29-A412-4D22-8DE7-44DBA41E0AEE}" dt="2023-04-16T12:16:42.304" v="4157" actId="478"/>
          <ac:spMkLst>
            <pc:docMk/>
            <pc:sldMk cId="1906829719" sldId="309"/>
            <ac:spMk id="238" creationId="{E43E78AA-5175-9C20-229D-267FF76CB5FF}"/>
          </ac:spMkLst>
        </pc:spChg>
        <pc:spChg chg="del">
          <ac:chgData name="Eia Dyllan" userId="0baaa9bf56490a2c" providerId="LiveId" clId="{48212B29-A412-4D22-8DE7-44DBA41E0AEE}" dt="2023-04-16T12:16:42.304" v="4157" actId="478"/>
          <ac:spMkLst>
            <pc:docMk/>
            <pc:sldMk cId="1906829719" sldId="309"/>
            <ac:spMk id="240" creationId="{9846C90E-A2EB-F50F-9335-1C5E856A24B5}"/>
          </ac:spMkLst>
        </pc:spChg>
        <pc:spChg chg="del">
          <ac:chgData name="Eia Dyllan" userId="0baaa9bf56490a2c" providerId="LiveId" clId="{48212B29-A412-4D22-8DE7-44DBA41E0AEE}" dt="2023-04-16T12:16:42.304" v="4157" actId="478"/>
          <ac:spMkLst>
            <pc:docMk/>
            <pc:sldMk cId="1906829719" sldId="309"/>
            <ac:spMk id="242" creationId="{C7AFDAA7-5E0D-95D7-DEA8-4E9E2B04B908}"/>
          </ac:spMkLst>
        </pc:spChg>
        <pc:spChg chg="del">
          <ac:chgData name="Eia Dyllan" userId="0baaa9bf56490a2c" providerId="LiveId" clId="{48212B29-A412-4D22-8DE7-44DBA41E0AEE}" dt="2023-04-16T12:16:42.304" v="4157" actId="478"/>
          <ac:spMkLst>
            <pc:docMk/>
            <pc:sldMk cId="1906829719" sldId="309"/>
            <ac:spMk id="244" creationId="{7564F7FE-3319-5969-71FC-84D66C28631C}"/>
          </ac:spMkLst>
        </pc:spChg>
        <pc:spChg chg="del">
          <ac:chgData name="Eia Dyllan" userId="0baaa9bf56490a2c" providerId="LiveId" clId="{48212B29-A412-4D22-8DE7-44DBA41E0AEE}" dt="2023-04-16T12:16:42.304" v="4157" actId="478"/>
          <ac:spMkLst>
            <pc:docMk/>
            <pc:sldMk cId="1906829719" sldId="309"/>
            <ac:spMk id="246" creationId="{DDCDA4EC-0D2D-BF90-86BC-9B1457741073}"/>
          </ac:spMkLst>
        </pc:spChg>
        <pc:spChg chg="del">
          <ac:chgData name="Eia Dyllan" userId="0baaa9bf56490a2c" providerId="LiveId" clId="{48212B29-A412-4D22-8DE7-44DBA41E0AEE}" dt="2023-04-16T12:16:42.304" v="4157" actId="478"/>
          <ac:spMkLst>
            <pc:docMk/>
            <pc:sldMk cId="1906829719" sldId="309"/>
            <ac:spMk id="248" creationId="{0F81C6E6-D774-DE4E-66F7-AD8AF6085845}"/>
          </ac:spMkLst>
        </pc:spChg>
        <pc:spChg chg="del">
          <ac:chgData name="Eia Dyllan" userId="0baaa9bf56490a2c" providerId="LiveId" clId="{48212B29-A412-4D22-8DE7-44DBA41E0AEE}" dt="2023-04-16T12:16:42.304" v="4157" actId="478"/>
          <ac:spMkLst>
            <pc:docMk/>
            <pc:sldMk cId="1906829719" sldId="309"/>
            <ac:spMk id="250" creationId="{947C54F4-523D-8C25-926F-EBF4C39CB9F7}"/>
          </ac:spMkLst>
        </pc:spChg>
        <pc:spChg chg="del">
          <ac:chgData name="Eia Dyllan" userId="0baaa9bf56490a2c" providerId="LiveId" clId="{48212B29-A412-4D22-8DE7-44DBA41E0AEE}" dt="2023-04-16T12:16:42.304" v="4157" actId="478"/>
          <ac:spMkLst>
            <pc:docMk/>
            <pc:sldMk cId="1906829719" sldId="309"/>
            <ac:spMk id="252" creationId="{101B3B15-8649-179B-50C4-1FF46DB462F0}"/>
          </ac:spMkLst>
        </pc:spChg>
        <pc:spChg chg="del">
          <ac:chgData name="Eia Dyllan" userId="0baaa9bf56490a2c" providerId="LiveId" clId="{48212B29-A412-4D22-8DE7-44DBA41E0AEE}" dt="2023-04-16T12:16:42.304" v="4157" actId="478"/>
          <ac:spMkLst>
            <pc:docMk/>
            <pc:sldMk cId="1906829719" sldId="309"/>
            <ac:spMk id="254" creationId="{E4FEDBFD-B9D7-AEB2-7D8F-805601B7CB62}"/>
          </ac:spMkLst>
        </pc:spChg>
        <pc:spChg chg="del">
          <ac:chgData name="Eia Dyllan" userId="0baaa9bf56490a2c" providerId="LiveId" clId="{48212B29-A412-4D22-8DE7-44DBA41E0AEE}" dt="2023-04-16T12:16:42.304" v="4157" actId="478"/>
          <ac:spMkLst>
            <pc:docMk/>
            <pc:sldMk cId="1906829719" sldId="309"/>
            <ac:spMk id="256" creationId="{4E748C4E-C27B-9A2D-E323-962E055B24E6}"/>
          </ac:spMkLst>
        </pc:spChg>
        <pc:spChg chg="del">
          <ac:chgData name="Eia Dyllan" userId="0baaa9bf56490a2c" providerId="LiveId" clId="{48212B29-A412-4D22-8DE7-44DBA41E0AEE}" dt="2023-04-16T12:16:42.304" v="4157" actId="478"/>
          <ac:spMkLst>
            <pc:docMk/>
            <pc:sldMk cId="1906829719" sldId="309"/>
            <ac:spMk id="257" creationId="{D687B310-0C3C-C040-5EF2-CEF3B9CFA5EE}"/>
          </ac:spMkLst>
        </pc:spChg>
        <pc:spChg chg="del">
          <ac:chgData name="Eia Dyllan" userId="0baaa9bf56490a2c" providerId="LiveId" clId="{48212B29-A412-4D22-8DE7-44DBA41E0AEE}" dt="2023-04-16T12:16:42.304" v="4157" actId="478"/>
          <ac:spMkLst>
            <pc:docMk/>
            <pc:sldMk cId="1906829719" sldId="309"/>
            <ac:spMk id="259" creationId="{C312209A-209B-EE2F-B6F7-7ED7D8DB3597}"/>
          </ac:spMkLst>
        </pc:spChg>
        <pc:spChg chg="del">
          <ac:chgData name="Eia Dyllan" userId="0baaa9bf56490a2c" providerId="LiveId" clId="{48212B29-A412-4D22-8DE7-44DBA41E0AEE}" dt="2023-04-16T12:16:42.304" v="4157" actId="478"/>
          <ac:spMkLst>
            <pc:docMk/>
            <pc:sldMk cId="1906829719" sldId="309"/>
            <ac:spMk id="261" creationId="{51458C0A-4BA9-CC00-1CF7-9575001D28BE}"/>
          </ac:spMkLst>
        </pc:spChg>
        <pc:spChg chg="del">
          <ac:chgData name="Eia Dyllan" userId="0baaa9bf56490a2c" providerId="LiveId" clId="{48212B29-A412-4D22-8DE7-44DBA41E0AEE}" dt="2023-04-16T12:16:42.304" v="4157" actId="478"/>
          <ac:spMkLst>
            <pc:docMk/>
            <pc:sldMk cId="1906829719" sldId="309"/>
            <ac:spMk id="263" creationId="{2E1371CF-4AB1-2E1E-6B18-48022024B50E}"/>
          </ac:spMkLst>
        </pc:spChg>
        <pc:spChg chg="del">
          <ac:chgData name="Eia Dyllan" userId="0baaa9bf56490a2c" providerId="LiveId" clId="{48212B29-A412-4D22-8DE7-44DBA41E0AEE}" dt="2023-04-16T12:16:42.304" v="4157" actId="478"/>
          <ac:spMkLst>
            <pc:docMk/>
            <pc:sldMk cId="1906829719" sldId="309"/>
            <ac:spMk id="264" creationId="{97080A3F-3021-1869-65FE-F6A9790B31FB}"/>
          </ac:spMkLst>
        </pc:spChg>
        <pc:spChg chg="del">
          <ac:chgData name="Eia Dyllan" userId="0baaa9bf56490a2c" providerId="LiveId" clId="{48212B29-A412-4D22-8DE7-44DBA41E0AEE}" dt="2023-04-16T12:16:42.304" v="4157" actId="478"/>
          <ac:spMkLst>
            <pc:docMk/>
            <pc:sldMk cId="1906829719" sldId="309"/>
            <ac:spMk id="265" creationId="{4EA96037-4921-63D0-936C-1B1A95FBB44E}"/>
          </ac:spMkLst>
        </pc:spChg>
        <pc:spChg chg="del">
          <ac:chgData name="Eia Dyllan" userId="0baaa9bf56490a2c" providerId="LiveId" clId="{48212B29-A412-4D22-8DE7-44DBA41E0AEE}" dt="2023-04-16T12:16:42.304" v="4157" actId="478"/>
          <ac:spMkLst>
            <pc:docMk/>
            <pc:sldMk cId="1906829719" sldId="309"/>
            <ac:spMk id="274" creationId="{B7D2AA15-C859-726B-EC63-BBD061DB523B}"/>
          </ac:spMkLst>
        </pc:spChg>
        <pc:spChg chg="del">
          <ac:chgData name="Eia Dyllan" userId="0baaa9bf56490a2c" providerId="LiveId" clId="{48212B29-A412-4D22-8DE7-44DBA41E0AEE}" dt="2023-04-16T12:16:42.304" v="4157" actId="478"/>
          <ac:spMkLst>
            <pc:docMk/>
            <pc:sldMk cId="1906829719" sldId="309"/>
            <ac:spMk id="275" creationId="{ABD7D85B-4C1C-6A45-D6DE-E87050ED7DEA}"/>
          </ac:spMkLst>
        </pc:spChg>
        <pc:spChg chg="del">
          <ac:chgData name="Eia Dyllan" userId="0baaa9bf56490a2c" providerId="LiveId" clId="{48212B29-A412-4D22-8DE7-44DBA41E0AEE}" dt="2023-04-16T12:16:42.304" v="4157" actId="478"/>
          <ac:spMkLst>
            <pc:docMk/>
            <pc:sldMk cId="1906829719" sldId="309"/>
            <ac:spMk id="276" creationId="{8215A407-546D-19B1-F298-67DE58CDE358}"/>
          </ac:spMkLst>
        </pc:spChg>
        <pc:spChg chg="mod">
          <ac:chgData name="Eia Dyllan" userId="0baaa9bf56490a2c" providerId="LiveId" clId="{48212B29-A412-4D22-8DE7-44DBA41E0AEE}" dt="2023-04-16T12:16:47.790" v="4184" actId="1036"/>
          <ac:spMkLst>
            <pc:docMk/>
            <pc:sldMk cId="1906829719" sldId="309"/>
            <ac:spMk id="307" creationId="{9F10ED6D-3EA1-BAE6-BFB8-67FD97D07DCD}"/>
          </ac:spMkLst>
        </pc:spChg>
        <pc:spChg chg="mod">
          <ac:chgData name="Eia Dyllan" userId="0baaa9bf56490a2c" providerId="LiveId" clId="{48212B29-A412-4D22-8DE7-44DBA41E0AEE}" dt="2023-04-16T12:16:47.790" v="4184" actId="1036"/>
          <ac:spMkLst>
            <pc:docMk/>
            <pc:sldMk cId="1906829719" sldId="309"/>
            <ac:spMk id="308" creationId="{F799AC79-50BF-FB19-6C28-579A44985401}"/>
          </ac:spMkLst>
        </pc:spChg>
        <pc:spChg chg="mod">
          <ac:chgData name="Eia Dyllan" userId="0baaa9bf56490a2c" providerId="LiveId" clId="{48212B29-A412-4D22-8DE7-44DBA41E0AEE}" dt="2023-04-16T12:16:47.790" v="4184" actId="1036"/>
          <ac:spMkLst>
            <pc:docMk/>
            <pc:sldMk cId="1906829719" sldId="309"/>
            <ac:spMk id="309" creationId="{9C55DB38-79F1-5DE7-5E6C-689B2650AAE6}"/>
          </ac:spMkLst>
        </pc:spChg>
        <pc:spChg chg="mod">
          <ac:chgData name="Eia Dyllan" userId="0baaa9bf56490a2c" providerId="LiveId" clId="{48212B29-A412-4D22-8DE7-44DBA41E0AEE}" dt="2023-04-16T12:16:47.790" v="4184" actId="1036"/>
          <ac:spMkLst>
            <pc:docMk/>
            <pc:sldMk cId="1906829719" sldId="309"/>
            <ac:spMk id="310" creationId="{E975D170-A974-9153-4A89-77925FF48C7E}"/>
          </ac:spMkLst>
        </pc:spChg>
        <pc:spChg chg="mod">
          <ac:chgData name="Eia Dyllan" userId="0baaa9bf56490a2c" providerId="LiveId" clId="{48212B29-A412-4D22-8DE7-44DBA41E0AEE}" dt="2023-04-16T12:16:47.790" v="4184" actId="1036"/>
          <ac:spMkLst>
            <pc:docMk/>
            <pc:sldMk cId="1906829719" sldId="309"/>
            <ac:spMk id="311" creationId="{54540093-9E86-8721-9A3F-9B9AF88FAADE}"/>
          </ac:spMkLst>
        </pc:spChg>
        <pc:spChg chg="mod">
          <ac:chgData name="Eia Dyllan" userId="0baaa9bf56490a2c" providerId="LiveId" clId="{48212B29-A412-4D22-8DE7-44DBA41E0AEE}" dt="2023-04-16T12:16:47.790" v="4184" actId="1036"/>
          <ac:spMkLst>
            <pc:docMk/>
            <pc:sldMk cId="1906829719" sldId="309"/>
            <ac:spMk id="312" creationId="{07936B2C-AC81-1A2D-FD57-3AFED3AF4D89}"/>
          </ac:spMkLst>
        </pc:spChg>
        <pc:spChg chg="mod">
          <ac:chgData name="Eia Dyllan" userId="0baaa9bf56490a2c" providerId="LiveId" clId="{48212B29-A412-4D22-8DE7-44DBA41E0AEE}" dt="2023-04-16T12:16:47.790" v="4184" actId="1036"/>
          <ac:spMkLst>
            <pc:docMk/>
            <pc:sldMk cId="1906829719" sldId="309"/>
            <ac:spMk id="313" creationId="{BB660E52-8A0F-40B1-163F-57092EE9F68D}"/>
          </ac:spMkLst>
        </pc:spChg>
        <pc:spChg chg="mod">
          <ac:chgData name="Eia Dyllan" userId="0baaa9bf56490a2c" providerId="LiveId" clId="{48212B29-A412-4D22-8DE7-44DBA41E0AEE}" dt="2023-04-16T12:16:47.790" v="4184" actId="1036"/>
          <ac:spMkLst>
            <pc:docMk/>
            <pc:sldMk cId="1906829719" sldId="309"/>
            <ac:spMk id="314" creationId="{3EC53709-00C2-A07B-2A85-E0521BA9BBFB}"/>
          </ac:spMkLst>
        </pc:spChg>
        <pc:spChg chg="mod">
          <ac:chgData name="Eia Dyllan" userId="0baaa9bf56490a2c" providerId="LiveId" clId="{48212B29-A412-4D22-8DE7-44DBA41E0AEE}" dt="2023-04-16T12:16:47.790" v="4184" actId="1036"/>
          <ac:spMkLst>
            <pc:docMk/>
            <pc:sldMk cId="1906829719" sldId="309"/>
            <ac:spMk id="315" creationId="{54B6D80C-5B9E-BBDF-1039-CC5A6EFE155C}"/>
          </ac:spMkLst>
        </pc:spChg>
        <pc:spChg chg="mod">
          <ac:chgData name="Eia Dyllan" userId="0baaa9bf56490a2c" providerId="LiveId" clId="{48212B29-A412-4D22-8DE7-44DBA41E0AEE}" dt="2023-04-16T12:16:47.790" v="4184" actId="1036"/>
          <ac:spMkLst>
            <pc:docMk/>
            <pc:sldMk cId="1906829719" sldId="309"/>
            <ac:spMk id="316" creationId="{8556582B-AC91-CD07-5ECE-F0F712D6C086}"/>
          </ac:spMkLst>
        </pc:spChg>
        <pc:spChg chg="mod">
          <ac:chgData name="Eia Dyllan" userId="0baaa9bf56490a2c" providerId="LiveId" clId="{48212B29-A412-4D22-8DE7-44DBA41E0AEE}" dt="2023-04-16T12:16:47.790" v="4184" actId="1036"/>
          <ac:spMkLst>
            <pc:docMk/>
            <pc:sldMk cId="1906829719" sldId="309"/>
            <ac:spMk id="317" creationId="{9E3F961A-CB6C-3868-9509-6530E0E302DA}"/>
          </ac:spMkLst>
        </pc:spChg>
        <pc:spChg chg="mod">
          <ac:chgData name="Eia Dyllan" userId="0baaa9bf56490a2c" providerId="LiveId" clId="{48212B29-A412-4D22-8DE7-44DBA41E0AEE}" dt="2023-04-16T12:16:47.790" v="4184" actId="1036"/>
          <ac:spMkLst>
            <pc:docMk/>
            <pc:sldMk cId="1906829719" sldId="309"/>
            <ac:spMk id="318" creationId="{FEEF05A5-B08F-540B-48DE-85328677A3D5}"/>
          </ac:spMkLst>
        </pc:spChg>
        <pc:spChg chg="mod">
          <ac:chgData name="Eia Dyllan" userId="0baaa9bf56490a2c" providerId="LiveId" clId="{48212B29-A412-4D22-8DE7-44DBA41E0AEE}" dt="2023-04-16T12:16:47.790" v="4184" actId="1036"/>
          <ac:spMkLst>
            <pc:docMk/>
            <pc:sldMk cId="1906829719" sldId="309"/>
            <ac:spMk id="319" creationId="{B3FA5463-E25C-9A19-5743-B418AA0B50E6}"/>
          </ac:spMkLst>
        </pc:spChg>
        <pc:spChg chg="mod">
          <ac:chgData name="Eia Dyllan" userId="0baaa9bf56490a2c" providerId="LiveId" clId="{48212B29-A412-4D22-8DE7-44DBA41E0AEE}" dt="2023-04-16T12:16:47.790" v="4184" actId="1036"/>
          <ac:spMkLst>
            <pc:docMk/>
            <pc:sldMk cId="1906829719" sldId="309"/>
            <ac:spMk id="320" creationId="{1729FD16-C4F2-60B5-D1E7-D447FFFB9494}"/>
          </ac:spMkLst>
        </pc:spChg>
        <pc:spChg chg="mod">
          <ac:chgData name="Eia Dyllan" userId="0baaa9bf56490a2c" providerId="LiveId" clId="{48212B29-A412-4D22-8DE7-44DBA41E0AEE}" dt="2023-04-16T12:16:47.790" v="4184" actId="1036"/>
          <ac:spMkLst>
            <pc:docMk/>
            <pc:sldMk cId="1906829719" sldId="309"/>
            <ac:spMk id="321" creationId="{3FFDD705-7731-8EA3-6329-B8FDA2F5C68C}"/>
          </ac:spMkLst>
        </pc:spChg>
        <pc:spChg chg="mod">
          <ac:chgData name="Eia Dyllan" userId="0baaa9bf56490a2c" providerId="LiveId" clId="{48212B29-A412-4D22-8DE7-44DBA41E0AEE}" dt="2023-04-16T12:16:47.790" v="4184" actId="1036"/>
          <ac:spMkLst>
            <pc:docMk/>
            <pc:sldMk cId="1906829719" sldId="309"/>
            <ac:spMk id="322" creationId="{6D069279-4FE0-7B4E-6369-71976D0CE5D7}"/>
          </ac:spMkLst>
        </pc:spChg>
        <pc:spChg chg="mod">
          <ac:chgData name="Eia Dyllan" userId="0baaa9bf56490a2c" providerId="LiveId" clId="{48212B29-A412-4D22-8DE7-44DBA41E0AEE}" dt="2023-04-16T12:16:47.790" v="4184" actId="1036"/>
          <ac:spMkLst>
            <pc:docMk/>
            <pc:sldMk cId="1906829719" sldId="309"/>
            <ac:spMk id="323" creationId="{1E15FE52-F59B-1844-4B1A-5F41B015A79A}"/>
          </ac:spMkLst>
        </pc:spChg>
        <pc:spChg chg="mod">
          <ac:chgData name="Eia Dyllan" userId="0baaa9bf56490a2c" providerId="LiveId" clId="{48212B29-A412-4D22-8DE7-44DBA41E0AEE}" dt="2023-04-16T12:16:47.790" v="4184" actId="1036"/>
          <ac:spMkLst>
            <pc:docMk/>
            <pc:sldMk cId="1906829719" sldId="309"/>
            <ac:spMk id="324" creationId="{3C619863-1C9F-CC42-05A0-BCE4F38D00DE}"/>
          </ac:spMkLst>
        </pc:spChg>
        <pc:spChg chg="mod">
          <ac:chgData name="Eia Dyllan" userId="0baaa9bf56490a2c" providerId="LiveId" clId="{48212B29-A412-4D22-8DE7-44DBA41E0AEE}" dt="2023-04-16T12:16:47.790" v="4184" actId="1036"/>
          <ac:spMkLst>
            <pc:docMk/>
            <pc:sldMk cId="1906829719" sldId="309"/>
            <ac:spMk id="325" creationId="{75217B8E-E2E1-4F2E-462C-6C87AC7EAAE2}"/>
          </ac:spMkLst>
        </pc:spChg>
        <pc:spChg chg="mod">
          <ac:chgData name="Eia Dyllan" userId="0baaa9bf56490a2c" providerId="LiveId" clId="{48212B29-A412-4D22-8DE7-44DBA41E0AEE}" dt="2023-04-16T12:16:47.790" v="4184" actId="1036"/>
          <ac:spMkLst>
            <pc:docMk/>
            <pc:sldMk cId="1906829719" sldId="309"/>
            <ac:spMk id="326" creationId="{C4B5C17A-42D3-F92F-1A8A-46C4C83B306D}"/>
          </ac:spMkLst>
        </pc:spChg>
        <pc:spChg chg="mod">
          <ac:chgData name="Eia Dyllan" userId="0baaa9bf56490a2c" providerId="LiveId" clId="{48212B29-A412-4D22-8DE7-44DBA41E0AEE}" dt="2023-04-16T12:16:47.790" v="4184" actId="1036"/>
          <ac:spMkLst>
            <pc:docMk/>
            <pc:sldMk cId="1906829719" sldId="309"/>
            <ac:spMk id="330" creationId="{37B43BD6-E10F-4C75-06BC-85D2CF8FBCAC}"/>
          </ac:spMkLst>
        </pc:spChg>
        <pc:spChg chg="mod">
          <ac:chgData name="Eia Dyllan" userId="0baaa9bf56490a2c" providerId="LiveId" clId="{48212B29-A412-4D22-8DE7-44DBA41E0AEE}" dt="2023-04-16T12:16:47.790" v="4184" actId="1036"/>
          <ac:spMkLst>
            <pc:docMk/>
            <pc:sldMk cId="1906829719" sldId="309"/>
            <ac:spMk id="331" creationId="{D559635F-98A4-1C85-7738-7D3EB2A077CD}"/>
          </ac:spMkLst>
        </pc:spChg>
        <pc:spChg chg="mod">
          <ac:chgData name="Eia Dyllan" userId="0baaa9bf56490a2c" providerId="LiveId" clId="{48212B29-A412-4D22-8DE7-44DBA41E0AEE}" dt="2023-04-16T12:16:47.790" v="4184" actId="1036"/>
          <ac:spMkLst>
            <pc:docMk/>
            <pc:sldMk cId="1906829719" sldId="309"/>
            <ac:spMk id="332" creationId="{16B4228E-1840-80E0-8454-8F23E7629657}"/>
          </ac:spMkLst>
        </pc:spChg>
        <pc:spChg chg="mod">
          <ac:chgData name="Eia Dyllan" userId="0baaa9bf56490a2c" providerId="LiveId" clId="{48212B29-A412-4D22-8DE7-44DBA41E0AEE}" dt="2023-04-16T12:16:47.790" v="4184" actId="1036"/>
          <ac:spMkLst>
            <pc:docMk/>
            <pc:sldMk cId="1906829719" sldId="309"/>
            <ac:spMk id="333" creationId="{23D54A6D-A117-648D-8EFC-7BD7C7FC9051}"/>
          </ac:spMkLst>
        </pc:spChg>
        <pc:spChg chg="mod">
          <ac:chgData name="Eia Dyllan" userId="0baaa9bf56490a2c" providerId="LiveId" clId="{48212B29-A412-4D22-8DE7-44DBA41E0AEE}" dt="2023-04-16T12:16:47.790" v="4184" actId="1036"/>
          <ac:spMkLst>
            <pc:docMk/>
            <pc:sldMk cId="1906829719" sldId="309"/>
            <ac:spMk id="334" creationId="{437ACF89-F20B-C6B2-D8B9-1FB5AA7891CF}"/>
          </ac:spMkLst>
        </pc:spChg>
        <pc:spChg chg="mod">
          <ac:chgData name="Eia Dyllan" userId="0baaa9bf56490a2c" providerId="LiveId" clId="{48212B29-A412-4D22-8DE7-44DBA41E0AEE}" dt="2023-04-16T12:16:47.790" v="4184" actId="1036"/>
          <ac:spMkLst>
            <pc:docMk/>
            <pc:sldMk cId="1906829719" sldId="309"/>
            <ac:spMk id="337" creationId="{4851FB89-0438-7015-45D2-511464235D25}"/>
          </ac:spMkLst>
        </pc:spChg>
        <pc:spChg chg="mod">
          <ac:chgData name="Eia Dyllan" userId="0baaa9bf56490a2c" providerId="LiveId" clId="{48212B29-A412-4D22-8DE7-44DBA41E0AEE}" dt="2023-04-16T12:16:47.790" v="4184" actId="1036"/>
          <ac:spMkLst>
            <pc:docMk/>
            <pc:sldMk cId="1906829719" sldId="309"/>
            <ac:spMk id="338" creationId="{852D71A0-4BC9-DFE2-020A-7AAD3ADEF243}"/>
          </ac:spMkLst>
        </pc:spChg>
        <pc:spChg chg="mod">
          <ac:chgData name="Eia Dyllan" userId="0baaa9bf56490a2c" providerId="LiveId" clId="{48212B29-A412-4D22-8DE7-44DBA41E0AEE}" dt="2023-04-16T12:16:47.790" v="4184" actId="1036"/>
          <ac:spMkLst>
            <pc:docMk/>
            <pc:sldMk cId="1906829719" sldId="309"/>
            <ac:spMk id="339" creationId="{2971D68C-9A8E-B7E5-444B-4012ACB76C28}"/>
          </ac:spMkLst>
        </pc:spChg>
        <pc:spChg chg="mod">
          <ac:chgData name="Eia Dyllan" userId="0baaa9bf56490a2c" providerId="LiveId" clId="{48212B29-A412-4D22-8DE7-44DBA41E0AEE}" dt="2023-04-16T12:16:47.790" v="4184" actId="1036"/>
          <ac:spMkLst>
            <pc:docMk/>
            <pc:sldMk cId="1906829719" sldId="309"/>
            <ac:spMk id="340" creationId="{BD5183E7-4984-203E-4472-EB696D3062D6}"/>
          </ac:spMkLst>
        </pc:spChg>
        <pc:spChg chg="mod">
          <ac:chgData name="Eia Dyllan" userId="0baaa9bf56490a2c" providerId="LiveId" clId="{48212B29-A412-4D22-8DE7-44DBA41E0AEE}" dt="2023-04-16T12:16:47.790" v="4184" actId="1036"/>
          <ac:spMkLst>
            <pc:docMk/>
            <pc:sldMk cId="1906829719" sldId="309"/>
            <ac:spMk id="341" creationId="{108682C2-1F80-0371-8E48-C0438C60C1D8}"/>
          </ac:spMkLst>
        </pc:spChg>
        <pc:spChg chg="del">
          <ac:chgData name="Eia Dyllan" userId="0baaa9bf56490a2c" providerId="LiveId" clId="{48212B29-A412-4D22-8DE7-44DBA41E0AEE}" dt="2023-04-16T12:16:42.304" v="4157" actId="478"/>
          <ac:spMkLst>
            <pc:docMk/>
            <pc:sldMk cId="1906829719" sldId="309"/>
            <ac:spMk id="350" creationId="{FDCCB236-B541-35AC-4ABA-5A0009F59E50}"/>
          </ac:spMkLst>
        </pc:spChg>
        <pc:spChg chg="del">
          <ac:chgData name="Eia Dyllan" userId="0baaa9bf56490a2c" providerId="LiveId" clId="{48212B29-A412-4D22-8DE7-44DBA41E0AEE}" dt="2023-04-16T12:16:42.304" v="4157" actId="478"/>
          <ac:spMkLst>
            <pc:docMk/>
            <pc:sldMk cId="1906829719" sldId="309"/>
            <ac:spMk id="351" creationId="{454F65FC-68A2-42D5-EC15-0C181E44D999}"/>
          </ac:spMkLst>
        </pc:spChg>
        <pc:spChg chg="del">
          <ac:chgData name="Eia Dyllan" userId="0baaa9bf56490a2c" providerId="LiveId" clId="{48212B29-A412-4D22-8DE7-44DBA41E0AEE}" dt="2023-04-16T12:16:42.304" v="4157" actId="478"/>
          <ac:spMkLst>
            <pc:docMk/>
            <pc:sldMk cId="1906829719" sldId="309"/>
            <ac:spMk id="352" creationId="{9D17EE05-5DAD-6248-AE64-A6BB02B4A5DD}"/>
          </ac:spMkLst>
        </pc:spChg>
        <pc:spChg chg="del">
          <ac:chgData name="Eia Dyllan" userId="0baaa9bf56490a2c" providerId="LiveId" clId="{48212B29-A412-4D22-8DE7-44DBA41E0AEE}" dt="2023-04-16T12:16:42.304" v="4157" actId="478"/>
          <ac:spMkLst>
            <pc:docMk/>
            <pc:sldMk cId="1906829719" sldId="309"/>
            <ac:spMk id="353" creationId="{67BB36CD-79B4-5C9D-4461-55206EBC9B0C}"/>
          </ac:spMkLst>
        </pc:spChg>
        <pc:spChg chg="del">
          <ac:chgData name="Eia Dyllan" userId="0baaa9bf56490a2c" providerId="LiveId" clId="{48212B29-A412-4D22-8DE7-44DBA41E0AEE}" dt="2023-04-16T12:16:42.304" v="4157" actId="478"/>
          <ac:spMkLst>
            <pc:docMk/>
            <pc:sldMk cId="1906829719" sldId="309"/>
            <ac:spMk id="354" creationId="{CF5BC4D7-5000-BB5A-A5FE-340432E95333}"/>
          </ac:spMkLst>
        </pc:spChg>
        <pc:spChg chg="del">
          <ac:chgData name="Eia Dyllan" userId="0baaa9bf56490a2c" providerId="LiveId" clId="{48212B29-A412-4D22-8DE7-44DBA41E0AEE}" dt="2023-04-16T12:16:42.304" v="4157" actId="478"/>
          <ac:spMkLst>
            <pc:docMk/>
            <pc:sldMk cId="1906829719" sldId="309"/>
            <ac:spMk id="359" creationId="{EC636EDD-A213-7519-89AA-D3ECD0CA35EE}"/>
          </ac:spMkLst>
        </pc:spChg>
        <pc:spChg chg="del">
          <ac:chgData name="Eia Dyllan" userId="0baaa9bf56490a2c" providerId="LiveId" clId="{48212B29-A412-4D22-8DE7-44DBA41E0AEE}" dt="2023-04-16T12:16:42.304" v="4157" actId="478"/>
          <ac:spMkLst>
            <pc:docMk/>
            <pc:sldMk cId="1906829719" sldId="309"/>
            <ac:spMk id="360" creationId="{D9838EA6-1CD5-C131-D126-CC23D35689CE}"/>
          </ac:spMkLst>
        </pc:spChg>
        <pc:spChg chg="del">
          <ac:chgData name="Eia Dyllan" userId="0baaa9bf56490a2c" providerId="LiveId" clId="{48212B29-A412-4D22-8DE7-44DBA41E0AEE}" dt="2023-04-16T12:16:42.304" v="4157" actId="478"/>
          <ac:spMkLst>
            <pc:docMk/>
            <pc:sldMk cId="1906829719" sldId="309"/>
            <ac:spMk id="361" creationId="{56E8CFC7-3A4F-2374-F960-F3FDF0594181}"/>
          </ac:spMkLst>
        </pc:spChg>
        <pc:spChg chg="del">
          <ac:chgData name="Eia Dyllan" userId="0baaa9bf56490a2c" providerId="LiveId" clId="{48212B29-A412-4D22-8DE7-44DBA41E0AEE}" dt="2023-04-16T12:16:42.304" v="4157" actId="478"/>
          <ac:spMkLst>
            <pc:docMk/>
            <pc:sldMk cId="1906829719" sldId="309"/>
            <ac:spMk id="362" creationId="{BA0070A5-3FE9-EE4A-C85A-056E35C35438}"/>
          </ac:spMkLst>
        </pc:spChg>
        <pc:spChg chg="del">
          <ac:chgData name="Eia Dyllan" userId="0baaa9bf56490a2c" providerId="LiveId" clId="{48212B29-A412-4D22-8DE7-44DBA41E0AEE}" dt="2023-04-16T12:16:42.304" v="4157" actId="478"/>
          <ac:spMkLst>
            <pc:docMk/>
            <pc:sldMk cId="1906829719" sldId="309"/>
            <ac:spMk id="363" creationId="{54D62F9B-034F-9003-460F-D2BE382AB31E}"/>
          </ac:spMkLst>
        </pc:spChg>
        <pc:cxnChg chg="del mod">
          <ac:chgData name="Eia Dyllan" userId="0baaa9bf56490a2c" providerId="LiveId" clId="{48212B29-A412-4D22-8DE7-44DBA41E0AEE}" dt="2023-04-16T12:16:42.304" v="4157" actId="478"/>
          <ac:cxnSpMkLst>
            <pc:docMk/>
            <pc:sldMk cId="1906829719" sldId="309"/>
            <ac:cxnSpMk id="278" creationId="{4CCB3C33-4E3E-04F7-585F-80ADB4DE80A6}"/>
          </ac:cxnSpMkLst>
        </pc:cxnChg>
        <pc:cxnChg chg="del mod">
          <ac:chgData name="Eia Dyllan" userId="0baaa9bf56490a2c" providerId="LiveId" clId="{48212B29-A412-4D22-8DE7-44DBA41E0AEE}" dt="2023-04-16T12:16:42.304" v="4157" actId="478"/>
          <ac:cxnSpMkLst>
            <pc:docMk/>
            <pc:sldMk cId="1906829719" sldId="309"/>
            <ac:cxnSpMk id="280" creationId="{AC71546F-71BC-2651-F954-4F6AD62EF6FC}"/>
          </ac:cxnSpMkLst>
        </pc:cxnChg>
        <pc:cxnChg chg="del mod">
          <ac:chgData name="Eia Dyllan" userId="0baaa9bf56490a2c" providerId="LiveId" clId="{48212B29-A412-4D22-8DE7-44DBA41E0AEE}" dt="2023-04-16T12:16:42.304" v="4157" actId="478"/>
          <ac:cxnSpMkLst>
            <pc:docMk/>
            <pc:sldMk cId="1906829719" sldId="309"/>
            <ac:cxnSpMk id="282" creationId="{B4DB849F-51AA-74C9-DB2C-A4B8FE584E9C}"/>
          </ac:cxnSpMkLst>
        </pc:cxnChg>
        <pc:cxnChg chg="mod">
          <ac:chgData name="Eia Dyllan" userId="0baaa9bf56490a2c" providerId="LiveId" clId="{48212B29-A412-4D22-8DE7-44DBA41E0AEE}" dt="2023-04-16T12:16:47.790" v="4184" actId="1036"/>
          <ac:cxnSpMkLst>
            <pc:docMk/>
            <pc:sldMk cId="1906829719" sldId="309"/>
            <ac:cxnSpMk id="327" creationId="{E80C54EC-E91E-323A-E4E8-894DB9AFF0AD}"/>
          </ac:cxnSpMkLst>
        </pc:cxnChg>
        <pc:cxnChg chg="mod">
          <ac:chgData name="Eia Dyllan" userId="0baaa9bf56490a2c" providerId="LiveId" clId="{48212B29-A412-4D22-8DE7-44DBA41E0AEE}" dt="2023-04-16T12:16:47.790" v="4184" actId="1036"/>
          <ac:cxnSpMkLst>
            <pc:docMk/>
            <pc:sldMk cId="1906829719" sldId="309"/>
            <ac:cxnSpMk id="328" creationId="{BB318317-6CEA-C0E0-28EE-A983CD4992DA}"/>
          </ac:cxnSpMkLst>
        </pc:cxnChg>
        <pc:cxnChg chg="mod">
          <ac:chgData name="Eia Dyllan" userId="0baaa9bf56490a2c" providerId="LiveId" clId="{48212B29-A412-4D22-8DE7-44DBA41E0AEE}" dt="2023-04-16T12:16:47.790" v="4184" actId="1036"/>
          <ac:cxnSpMkLst>
            <pc:docMk/>
            <pc:sldMk cId="1906829719" sldId="309"/>
            <ac:cxnSpMk id="329" creationId="{C7EECD90-3CAD-C087-2316-7C7959772F32}"/>
          </ac:cxnSpMkLst>
        </pc:cxnChg>
        <pc:cxnChg chg="mod">
          <ac:chgData name="Eia Dyllan" userId="0baaa9bf56490a2c" providerId="LiveId" clId="{48212B29-A412-4D22-8DE7-44DBA41E0AEE}" dt="2023-04-16T12:16:47.790" v="4184" actId="1036"/>
          <ac:cxnSpMkLst>
            <pc:docMk/>
            <pc:sldMk cId="1906829719" sldId="309"/>
            <ac:cxnSpMk id="336" creationId="{DAED365E-BE1F-B44A-EAD0-D280083C41F5}"/>
          </ac:cxnSpMkLst>
        </pc:cxnChg>
        <pc:cxnChg chg="mod">
          <ac:chgData name="Eia Dyllan" userId="0baaa9bf56490a2c" providerId="LiveId" clId="{48212B29-A412-4D22-8DE7-44DBA41E0AEE}" dt="2023-04-16T12:16:47.790" v="4184" actId="1036"/>
          <ac:cxnSpMkLst>
            <pc:docMk/>
            <pc:sldMk cId="1906829719" sldId="309"/>
            <ac:cxnSpMk id="343" creationId="{64E32AD4-4A3F-6A79-2EF9-44C6E8F7E15F}"/>
          </ac:cxnSpMkLst>
        </pc:cxnChg>
        <pc:cxnChg chg="del mod">
          <ac:chgData name="Eia Dyllan" userId="0baaa9bf56490a2c" providerId="LiveId" clId="{48212B29-A412-4D22-8DE7-44DBA41E0AEE}" dt="2023-04-16T12:16:42.304" v="4157" actId="478"/>
          <ac:cxnSpMkLst>
            <pc:docMk/>
            <pc:sldMk cId="1906829719" sldId="309"/>
            <ac:cxnSpMk id="358" creationId="{E9F8667D-5DEE-C98D-93A3-DEF57AA48084}"/>
          </ac:cxnSpMkLst>
        </pc:cxnChg>
        <pc:cxnChg chg="del mod">
          <ac:chgData name="Eia Dyllan" userId="0baaa9bf56490a2c" providerId="LiveId" clId="{48212B29-A412-4D22-8DE7-44DBA41E0AEE}" dt="2023-04-16T12:16:42.304" v="4157" actId="478"/>
          <ac:cxnSpMkLst>
            <pc:docMk/>
            <pc:sldMk cId="1906829719" sldId="309"/>
            <ac:cxnSpMk id="366" creationId="{70402846-3F87-E1C4-2807-197416DD0A5B}"/>
          </ac:cxnSpMkLst>
        </pc:cxnChg>
      </pc:sldChg>
      <pc:sldChg chg="addSp delSp modSp add mod modShow">
        <pc:chgData name="Eia Dyllan" userId="0baaa9bf56490a2c" providerId="LiveId" clId="{48212B29-A412-4D22-8DE7-44DBA41E0AEE}" dt="2023-04-16T11:19:02.682" v="504" actId="729"/>
        <pc:sldMkLst>
          <pc:docMk/>
          <pc:sldMk cId="1247325411" sldId="319"/>
        </pc:sldMkLst>
        <pc:spChg chg="mod">
          <ac:chgData name="Eia Dyllan" userId="0baaa9bf56490a2c" providerId="LiveId" clId="{48212B29-A412-4D22-8DE7-44DBA41E0AEE}" dt="2023-04-16T11:16:06.840" v="472" actId="20577"/>
          <ac:spMkLst>
            <pc:docMk/>
            <pc:sldMk cId="1247325411" sldId="319"/>
            <ac:spMk id="10" creationId="{EB82A254-74B3-3546-B5B7-4D071D87F397}"/>
          </ac:spMkLst>
        </pc:spChg>
        <pc:spChg chg="add mod">
          <ac:chgData name="Eia Dyllan" userId="0baaa9bf56490a2c" providerId="LiveId" clId="{48212B29-A412-4D22-8DE7-44DBA41E0AEE}" dt="2023-04-16T11:18:42.511" v="503" actId="20577"/>
          <ac:spMkLst>
            <pc:docMk/>
            <pc:sldMk cId="1247325411" sldId="319"/>
            <ac:spMk id="12" creationId="{C04B628F-3815-2AB7-C99F-A10BC28E3705}"/>
          </ac:spMkLst>
        </pc:spChg>
        <pc:spChg chg="del">
          <ac:chgData name="Eia Dyllan" userId="0baaa9bf56490a2c" providerId="LiveId" clId="{48212B29-A412-4D22-8DE7-44DBA41E0AEE}" dt="2023-04-16T11:16:24.187" v="473" actId="478"/>
          <ac:spMkLst>
            <pc:docMk/>
            <pc:sldMk cId="1247325411" sldId="319"/>
            <ac:spMk id="18" creationId="{A3EE80FA-0A70-70C1-0C34-81BB16CA12FD}"/>
          </ac:spMkLst>
        </pc:spChg>
        <pc:spChg chg="del">
          <ac:chgData name="Eia Dyllan" userId="0baaa9bf56490a2c" providerId="LiveId" clId="{48212B29-A412-4D22-8DE7-44DBA41E0AEE}" dt="2023-04-16T11:16:24.187" v="473" actId="478"/>
          <ac:spMkLst>
            <pc:docMk/>
            <pc:sldMk cId="1247325411" sldId="319"/>
            <ac:spMk id="19" creationId="{29178500-C31D-EE81-B1D6-C5BA426E4662}"/>
          </ac:spMkLst>
        </pc:spChg>
        <pc:spChg chg="del">
          <ac:chgData name="Eia Dyllan" userId="0baaa9bf56490a2c" providerId="LiveId" clId="{48212B29-A412-4D22-8DE7-44DBA41E0AEE}" dt="2023-04-16T11:16:24.187" v="473" actId="478"/>
          <ac:spMkLst>
            <pc:docMk/>
            <pc:sldMk cId="1247325411" sldId="319"/>
            <ac:spMk id="20" creationId="{1C37909C-8431-171D-2634-6D650FCFA934}"/>
          </ac:spMkLst>
        </pc:spChg>
        <pc:spChg chg="del">
          <ac:chgData name="Eia Dyllan" userId="0baaa9bf56490a2c" providerId="LiveId" clId="{48212B29-A412-4D22-8DE7-44DBA41E0AEE}" dt="2023-04-16T11:16:24.187" v="473" actId="478"/>
          <ac:spMkLst>
            <pc:docMk/>
            <pc:sldMk cId="1247325411" sldId="319"/>
            <ac:spMk id="21" creationId="{6A373209-5B1F-E4FA-453E-3A31192C4ED4}"/>
          </ac:spMkLst>
        </pc:spChg>
        <pc:spChg chg="del">
          <ac:chgData name="Eia Dyllan" userId="0baaa9bf56490a2c" providerId="LiveId" clId="{48212B29-A412-4D22-8DE7-44DBA41E0AEE}" dt="2023-04-16T11:16:24.187" v="473" actId="478"/>
          <ac:spMkLst>
            <pc:docMk/>
            <pc:sldMk cId="1247325411" sldId="319"/>
            <ac:spMk id="22" creationId="{F58EFA3E-0E6D-C3B7-359E-3F8CF03F93DE}"/>
          </ac:spMkLst>
        </pc:spChg>
        <pc:spChg chg="del">
          <ac:chgData name="Eia Dyllan" userId="0baaa9bf56490a2c" providerId="LiveId" clId="{48212B29-A412-4D22-8DE7-44DBA41E0AEE}" dt="2023-04-16T11:16:24.187" v="473" actId="478"/>
          <ac:spMkLst>
            <pc:docMk/>
            <pc:sldMk cId="1247325411" sldId="319"/>
            <ac:spMk id="23" creationId="{9FD6B38F-8434-26AE-7C07-42CBD192523E}"/>
          </ac:spMkLst>
        </pc:spChg>
        <pc:spChg chg="del">
          <ac:chgData name="Eia Dyllan" userId="0baaa9bf56490a2c" providerId="LiveId" clId="{48212B29-A412-4D22-8DE7-44DBA41E0AEE}" dt="2023-04-16T11:16:24.187" v="473" actId="478"/>
          <ac:spMkLst>
            <pc:docMk/>
            <pc:sldMk cId="1247325411" sldId="319"/>
            <ac:spMk id="24" creationId="{57488D58-A088-B46F-1A5F-8F57AA00B597}"/>
          </ac:spMkLst>
        </pc:spChg>
        <pc:spChg chg="del">
          <ac:chgData name="Eia Dyllan" userId="0baaa9bf56490a2c" providerId="LiveId" clId="{48212B29-A412-4D22-8DE7-44DBA41E0AEE}" dt="2023-04-16T11:16:24.187" v="473" actId="478"/>
          <ac:spMkLst>
            <pc:docMk/>
            <pc:sldMk cId="1247325411" sldId="319"/>
            <ac:spMk id="25" creationId="{F18C5463-F7B5-91D5-1B4E-CA7A0025CF09}"/>
          </ac:spMkLst>
        </pc:spChg>
        <pc:spChg chg="del">
          <ac:chgData name="Eia Dyllan" userId="0baaa9bf56490a2c" providerId="LiveId" clId="{48212B29-A412-4D22-8DE7-44DBA41E0AEE}" dt="2023-04-16T11:16:24.187" v="473" actId="478"/>
          <ac:spMkLst>
            <pc:docMk/>
            <pc:sldMk cId="1247325411" sldId="319"/>
            <ac:spMk id="26" creationId="{798DAE8F-8829-93E9-071E-ABF6068A3D6F}"/>
          </ac:spMkLst>
        </pc:spChg>
        <pc:spChg chg="del">
          <ac:chgData name="Eia Dyllan" userId="0baaa9bf56490a2c" providerId="LiveId" clId="{48212B29-A412-4D22-8DE7-44DBA41E0AEE}" dt="2023-04-16T11:16:24.187" v="473" actId="478"/>
          <ac:spMkLst>
            <pc:docMk/>
            <pc:sldMk cId="1247325411" sldId="319"/>
            <ac:spMk id="27" creationId="{7EBC8A0D-2E96-FD1C-D7A4-809053A7AFCC}"/>
          </ac:spMkLst>
        </pc:spChg>
        <pc:spChg chg="del">
          <ac:chgData name="Eia Dyllan" userId="0baaa9bf56490a2c" providerId="LiveId" clId="{48212B29-A412-4D22-8DE7-44DBA41E0AEE}" dt="2023-04-16T11:16:24.187" v="473" actId="478"/>
          <ac:spMkLst>
            <pc:docMk/>
            <pc:sldMk cId="1247325411" sldId="319"/>
            <ac:spMk id="28" creationId="{2AA95C79-FA75-C25A-A0DB-EF186C2A9666}"/>
          </ac:spMkLst>
        </pc:spChg>
        <pc:spChg chg="del">
          <ac:chgData name="Eia Dyllan" userId="0baaa9bf56490a2c" providerId="LiveId" clId="{48212B29-A412-4D22-8DE7-44DBA41E0AEE}" dt="2023-04-16T11:16:24.187" v="473" actId="478"/>
          <ac:spMkLst>
            <pc:docMk/>
            <pc:sldMk cId="1247325411" sldId="319"/>
            <ac:spMk id="29" creationId="{876DC26B-071F-AD52-723D-1045DC65FBF3}"/>
          </ac:spMkLst>
        </pc:spChg>
        <pc:spChg chg="del">
          <ac:chgData name="Eia Dyllan" userId="0baaa9bf56490a2c" providerId="LiveId" clId="{48212B29-A412-4D22-8DE7-44DBA41E0AEE}" dt="2023-04-16T11:16:24.187" v="473" actId="478"/>
          <ac:spMkLst>
            <pc:docMk/>
            <pc:sldMk cId="1247325411" sldId="319"/>
            <ac:spMk id="30" creationId="{3FF3B67C-1F58-D8E0-1504-E73FC8C4D5ED}"/>
          </ac:spMkLst>
        </pc:spChg>
        <pc:spChg chg="del">
          <ac:chgData name="Eia Dyllan" userId="0baaa9bf56490a2c" providerId="LiveId" clId="{48212B29-A412-4D22-8DE7-44DBA41E0AEE}" dt="2023-04-16T11:16:24.187" v="473" actId="478"/>
          <ac:spMkLst>
            <pc:docMk/>
            <pc:sldMk cId="1247325411" sldId="319"/>
            <ac:spMk id="31" creationId="{C0680A9D-2D97-2B7D-12E2-CA7CC528A413}"/>
          </ac:spMkLst>
        </pc:spChg>
        <pc:spChg chg="del">
          <ac:chgData name="Eia Dyllan" userId="0baaa9bf56490a2c" providerId="LiveId" clId="{48212B29-A412-4D22-8DE7-44DBA41E0AEE}" dt="2023-04-16T11:16:24.187" v="473" actId="478"/>
          <ac:spMkLst>
            <pc:docMk/>
            <pc:sldMk cId="1247325411" sldId="319"/>
            <ac:spMk id="32" creationId="{5D9D2720-5305-955A-1F5A-C6D9E03252C5}"/>
          </ac:spMkLst>
        </pc:spChg>
        <pc:spChg chg="del">
          <ac:chgData name="Eia Dyllan" userId="0baaa9bf56490a2c" providerId="LiveId" clId="{48212B29-A412-4D22-8DE7-44DBA41E0AEE}" dt="2023-04-16T11:16:24.187" v="473" actId="478"/>
          <ac:spMkLst>
            <pc:docMk/>
            <pc:sldMk cId="1247325411" sldId="319"/>
            <ac:spMk id="33" creationId="{E6411CD6-1617-FF88-0900-5FB21B97ADB5}"/>
          </ac:spMkLst>
        </pc:spChg>
        <pc:spChg chg="del">
          <ac:chgData name="Eia Dyllan" userId="0baaa9bf56490a2c" providerId="LiveId" clId="{48212B29-A412-4D22-8DE7-44DBA41E0AEE}" dt="2023-04-16T11:16:24.187" v="473" actId="478"/>
          <ac:spMkLst>
            <pc:docMk/>
            <pc:sldMk cId="1247325411" sldId="319"/>
            <ac:spMk id="34" creationId="{7D506021-C6F0-A49B-1206-1C914F8E381F}"/>
          </ac:spMkLst>
        </pc:spChg>
        <pc:spChg chg="del">
          <ac:chgData name="Eia Dyllan" userId="0baaa9bf56490a2c" providerId="LiveId" clId="{48212B29-A412-4D22-8DE7-44DBA41E0AEE}" dt="2023-04-16T11:16:24.187" v="473" actId="478"/>
          <ac:spMkLst>
            <pc:docMk/>
            <pc:sldMk cId="1247325411" sldId="319"/>
            <ac:spMk id="35" creationId="{F42953A8-4A2A-105E-1C91-B8B8A0D4E798}"/>
          </ac:spMkLst>
        </pc:spChg>
        <pc:spChg chg="del">
          <ac:chgData name="Eia Dyllan" userId="0baaa9bf56490a2c" providerId="LiveId" clId="{48212B29-A412-4D22-8DE7-44DBA41E0AEE}" dt="2023-04-16T11:16:24.187" v="473" actId="478"/>
          <ac:spMkLst>
            <pc:docMk/>
            <pc:sldMk cId="1247325411" sldId="319"/>
            <ac:spMk id="36" creationId="{11254E9F-AC5D-4BD1-C01A-E8C39259CBCE}"/>
          </ac:spMkLst>
        </pc:spChg>
        <pc:spChg chg="del">
          <ac:chgData name="Eia Dyllan" userId="0baaa9bf56490a2c" providerId="LiveId" clId="{48212B29-A412-4D22-8DE7-44DBA41E0AEE}" dt="2023-04-16T11:16:24.187" v="473" actId="478"/>
          <ac:spMkLst>
            <pc:docMk/>
            <pc:sldMk cId="1247325411" sldId="319"/>
            <ac:spMk id="37" creationId="{AA0D89CA-65FD-DFD5-58AD-5FF833C3333C}"/>
          </ac:spMkLst>
        </pc:spChg>
        <pc:spChg chg="del">
          <ac:chgData name="Eia Dyllan" userId="0baaa9bf56490a2c" providerId="LiveId" clId="{48212B29-A412-4D22-8DE7-44DBA41E0AEE}" dt="2023-04-16T11:16:24.187" v="473" actId="478"/>
          <ac:spMkLst>
            <pc:docMk/>
            <pc:sldMk cId="1247325411" sldId="319"/>
            <ac:spMk id="38" creationId="{80CB391F-C6E4-ED3B-454C-8BF4AB04C1D7}"/>
          </ac:spMkLst>
        </pc:spChg>
        <pc:grpChg chg="del">
          <ac:chgData name="Eia Dyllan" userId="0baaa9bf56490a2c" providerId="LiveId" clId="{48212B29-A412-4D22-8DE7-44DBA41E0AEE}" dt="2023-04-16T11:16:24.187" v="473" actId="478"/>
          <ac:grpSpMkLst>
            <pc:docMk/>
            <pc:sldMk cId="1247325411" sldId="319"/>
            <ac:grpSpMk id="17" creationId="{AED758C8-144B-76EC-ABDB-77A38D84F36F}"/>
          </ac:grpSpMkLst>
        </pc:grpChg>
        <pc:picChg chg="add mod">
          <ac:chgData name="Eia Dyllan" userId="0baaa9bf56490a2c" providerId="LiveId" clId="{48212B29-A412-4D22-8DE7-44DBA41E0AEE}" dt="2023-04-16T11:16:41.338" v="480" actId="1076"/>
          <ac:picMkLst>
            <pc:docMk/>
            <pc:sldMk cId="1247325411" sldId="319"/>
            <ac:picMk id="3" creationId="{04192B0C-DEA6-8A4C-047B-DC8C6D26CE9B}"/>
          </ac:picMkLst>
        </pc:picChg>
      </pc:sldChg>
      <pc:sldChg chg="add del">
        <pc:chgData name="Eia Dyllan" userId="0baaa9bf56490a2c" providerId="LiveId" clId="{48212B29-A412-4D22-8DE7-44DBA41E0AEE}" dt="2023-04-16T12:16:21.740" v="4154" actId="47"/>
        <pc:sldMkLst>
          <pc:docMk/>
          <pc:sldMk cId="1336532514" sldId="320"/>
        </pc:sldMkLst>
      </pc:sldChg>
      <pc:sldChg chg="addSp delSp modSp add mod">
        <pc:chgData name="Eia Dyllan" userId="0baaa9bf56490a2c" providerId="LiveId" clId="{48212B29-A412-4D22-8DE7-44DBA41E0AEE}" dt="2023-04-16T12:16:36.108" v="4156"/>
        <pc:sldMkLst>
          <pc:docMk/>
          <pc:sldMk cId="680440802" sldId="321"/>
        </pc:sldMkLst>
        <pc:spChg chg="add mod">
          <ac:chgData name="Eia Dyllan" userId="0baaa9bf56490a2c" providerId="LiveId" clId="{48212B29-A412-4D22-8DE7-44DBA41E0AEE}" dt="2023-04-16T12:16:36.108" v="4156"/>
          <ac:spMkLst>
            <pc:docMk/>
            <pc:sldMk cId="680440802" sldId="321"/>
            <ac:spMk id="6" creationId="{365A1970-EF1E-8169-8356-C7EA97FE52DD}"/>
          </ac:spMkLst>
        </pc:spChg>
        <pc:spChg chg="add mod">
          <ac:chgData name="Eia Dyllan" userId="0baaa9bf56490a2c" providerId="LiveId" clId="{48212B29-A412-4D22-8DE7-44DBA41E0AEE}" dt="2023-04-16T12:16:36.108" v="4156"/>
          <ac:spMkLst>
            <pc:docMk/>
            <pc:sldMk cId="680440802" sldId="321"/>
            <ac:spMk id="7" creationId="{473FF9D6-8EC5-C2CE-2B01-C0E552ABCD81}"/>
          </ac:spMkLst>
        </pc:spChg>
        <pc:spChg chg="add mod">
          <ac:chgData name="Eia Dyllan" userId="0baaa9bf56490a2c" providerId="LiveId" clId="{48212B29-A412-4D22-8DE7-44DBA41E0AEE}" dt="2023-04-16T12:16:36.108" v="4156"/>
          <ac:spMkLst>
            <pc:docMk/>
            <pc:sldMk cId="680440802" sldId="321"/>
            <ac:spMk id="9" creationId="{900BCD2F-0DE7-7A82-6658-543421F08670}"/>
          </ac:spMkLst>
        </pc:spChg>
        <pc:spChg chg="add mod">
          <ac:chgData name="Eia Dyllan" userId="0baaa9bf56490a2c" providerId="LiveId" clId="{48212B29-A412-4D22-8DE7-44DBA41E0AEE}" dt="2023-04-16T12:16:36.108" v="4156"/>
          <ac:spMkLst>
            <pc:docMk/>
            <pc:sldMk cId="680440802" sldId="321"/>
            <ac:spMk id="13" creationId="{BAA73C72-F2F7-1527-1EA2-473DE72D6FD5}"/>
          </ac:spMkLst>
        </pc:spChg>
        <pc:spChg chg="add mod">
          <ac:chgData name="Eia Dyllan" userId="0baaa9bf56490a2c" providerId="LiveId" clId="{48212B29-A412-4D22-8DE7-44DBA41E0AEE}" dt="2023-04-16T12:16:36.108" v="4156"/>
          <ac:spMkLst>
            <pc:docMk/>
            <pc:sldMk cId="680440802" sldId="321"/>
            <ac:spMk id="16" creationId="{E34A448D-83EC-9FD2-84FD-60E82BAC4301}"/>
          </ac:spMkLst>
        </pc:spChg>
        <pc:spChg chg="add mod">
          <ac:chgData name="Eia Dyllan" userId="0baaa9bf56490a2c" providerId="LiveId" clId="{48212B29-A412-4D22-8DE7-44DBA41E0AEE}" dt="2023-04-16T12:16:36.108" v="4156"/>
          <ac:spMkLst>
            <pc:docMk/>
            <pc:sldMk cId="680440802" sldId="321"/>
            <ac:spMk id="17" creationId="{380F0176-E81C-E5AA-772B-E9922E0C17F4}"/>
          </ac:spMkLst>
        </pc:spChg>
        <pc:spChg chg="add mod">
          <ac:chgData name="Eia Dyllan" userId="0baaa9bf56490a2c" providerId="LiveId" clId="{48212B29-A412-4D22-8DE7-44DBA41E0AEE}" dt="2023-04-16T12:16:36.108" v="4156"/>
          <ac:spMkLst>
            <pc:docMk/>
            <pc:sldMk cId="680440802" sldId="321"/>
            <ac:spMk id="18" creationId="{0BEBD452-E1C6-40DE-3BA0-AA3B21FC0B41}"/>
          </ac:spMkLst>
        </pc:spChg>
        <pc:spChg chg="add mod">
          <ac:chgData name="Eia Dyllan" userId="0baaa9bf56490a2c" providerId="LiveId" clId="{48212B29-A412-4D22-8DE7-44DBA41E0AEE}" dt="2023-04-16T12:16:36.108" v="4156"/>
          <ac:spMkLst>
            <pc:docMk/>
            <pc:sldMk cId="680440802" sldId="321"/>
            <ac:spMk id="20" creationId="{3E9E6226-8DF4-9DFF-4FED-12205B6FC879}"/>
          </ac:spMkLst>
        </pc:spChg>
        <pc:spChg chg="add mod">
          <ac:chgData name="Eia Dyllan" userId="0baaa9bf56490a2c" providerId="LiveId" clId="{48212B29-A412-4D22-8DE7-44DBA41E0AEE}" dt="2023-04-16T12:16:36.108" v="4156"/>
          <ac:spMkLst>
            <pc:docMk/>
            <pc:sldMk cId="680440802" sldId="321"/>
            <ac:spMk id="23" creationId="{2D717C85-077B-C8B8-7BF2-008989F27B7F}"/>
          </ac:spMkLst>
        </pc:spChg>
        <pc:spChg chg="add mod">
          <ac:chgData name="Eia Dyllan" userId="0baaa9bf56490a2c" providerId="LiveId" clId="{48212B29-A412-4D22-8DE7-44DBA41E0AEE}" dt="2023-04-16T12:16:36.108" v="4156"/>
          <ac:spMkLst>
            <pc:docMk/>
            <pc:sldMk cId="680440802" sldId="321"/>
            <ac:spMk id="30" creationId="{5313FB64-D508-C9DE-1B64-967B6936EB61}"/>
          </ac:spMkLst>
        </pc:spChg>
        <pc:spChg chg="add mod">
          <ac:chgData name="Eia Dyllan" userId="0baaa9bf56490a2c" providerId="LiveId" clId="{48212B29-A412-4D22-8DE7-44DBA41E0AEE}" dt="2023-04-16T12:16:36.108" v="4156"/>
          <ac:spMkLst>
            <pc:docMk/>
            <pc:sldMk cId="680440802" sldId="321"/>
            <ac:spMk id="31" creationId="{CCBE0F39-FBC8-9691-B6F1-6A3C108ACF98}"/>
          </ac:spMkLst>
        </pc:spChg>
        <pc:spChg chg="add mod">
          <ac:chgData name="Eia Dyllan" userId="0baaa9bf56490a2c" providerId="LiveId" clId="{48212B29-A412-4D22-8DE7-44DBA41E0AEE}" dt="2023-04-16T12:16:36.108" v="4156"/>
          <ac:spMkLst>
            <pc:docMk/>
            <pc:sldMk cId="680440802" sldId="321"/>
            <ac:spMk id="32" creationId="{4E6CFF9B-AF9F-4197-4D45-DBB1533D0555}"/>
          </ac:spMkLst>
        </pc:spChg>
        <pc:spChg chg="add mod">
          <ac:chgData name="Eia Dyllan" userId="0baaa9bf56490a2c" providerId="LiveId" clId="{48212B29-A412-4D22-8DE7-44DBA41E0AEE}" dt="2023-04-16T12:16:36.108" v="4156"/>
          <ac:spMkLst>
            <pc:docMk/>
            <pc:sldMk cId="680440802" sldId="321"/>
            <ac:spMk id="33" creationId="{B268E0D2-E4D0-A138-A226-701323331CDB}"/>
          </ac:spMkLst>
        </pc:spChg>
        <pc:spChg chg="add mod">
          <ac:chgData name="Eia Dyllan" userId="0baaa9bf56490a2c" providerId="LiveId" clId="{48212B29-A412-4D22-8DE7-44DBA41E0AEE}" dt="2023-04-16T12:16:36.108" v="4156"/>
          <ac:spMkLst>
            <pc:docMk/>
            <pc:sldMk cId="680440802" sldId="321"/>
            <ac:spMk id="43" creationId="{595ED71A-94B7-0084-024C-04A406DFC221}"/>
          </ac:spMkLst>
        </pc:spChg>
        <pc:spChg chg="add mod">
          <ac:chgData name="Eia Dyllan" userId="0baaa9bf56490a2c" providerId="LiveId" clId="{48212B29-A412-4D22-8DE7-44DBA41E0AEE}" dt="2023-04-16T12:16:36.108" v="4156"/>
          <ac:spMkLst>
            <pc:docMk/>
            <pc:sldMk cId="680440802" sldId="321"/>
            <ac:spMk id="44" creationId="{562F124F-E3E3-B43A-AE0A-187C60627194}"/>
          </ac:spMkLst>
        </pc:spChg>
        <pc:spChg chg="add mod">
          <ac:chgData name="Eia Dyllan" userId="0baaa9bf56490a2c" providerId="LiveId" clId="{48212B29-A412-4D22-8DE7-44DBA41E0AEE}" dt="2023-04-16T12:16:36.108" v="4156"/>
          <ac:spMkLst>
            <pc:docMk/>
            <pc:sldMk cId="680440802" sldId="321"/>
            <ac:spMk id="45" creationId="{C6AA268F-098E-F0AF-03F3-1800EB59A10A}"/>
          </ac:spMkLst>
        </pc:spChg>
        <pc:spChg chg="add mod">
          <ac:chgData name="Eia Dyllan" userId="0baaa9bf56490a2c" providerId="LiveId" clId="{48212B29-A412-4D22-8DE7-44DBA41E0AEE}" dt="2023-04-16T12:16:36.108" v="4156"/>
          <ac:spMkLst>
            <pc:docMk/>
            <pc:sldMk cId="680440802" sldId="321"/>
            <ac:spMk id="46" creationId="{01BE777C-E413-FB31-CB6C-9969DF36A716}"/>
          </ac:spMkLst>
        </pc:spChg>
        <pc:spChg chg="add mod">
          <ac:chgData name="Eia Dyllan" userId="0baaa9bf56490a2c" providerId="LiveId" clId="{48212B29-A412-4D22-8DE7-44DBA41E0AEE}" dt="2023-04-16T12:16:36.108" v="4156"/>
          <ac:spMkLst>
            <pc:docMk/>
            <pc:sldMk cId="680440802" sldId="321"/>
            <ac:spMk id="47" creationId="{D656D1E6-924B-9572-6C01-7F3B1B4A234D}"/>
          </ac:spMkLst>
        </pc:spChg>
        <pc:spChg chg="add mod">
          <ac:chgData name="Eia Dyllan" userId="0baaa9bf56490a2c" providerId="LiveId" clId="{48212B29-A412-4D22-8DE7-44DBA41E0AEE}" dt="2023-04-16T12:16:36.108" v="4156"/>
          <ac:spMkLst>
            <pc:docMk/>
            <pc:sldMk cId="680440802" sldId="321"/>
            <ac:spMk id="48" creationId="{09ACF743-EDB0-2068-57D8-01761520C6C1}"/>
          </ac:spMkLst>
        </pc:spChg>
        <pc:spChg chg="add mod">
          <ac:chgData name="Eia Dyllan" userId="0baaa9bf56490a2c" providerId="LiveId" clId="{48212B29-A412-4D22-8DE7-44DBA41E0AEE}" dt="2023-04-16T12:16:36.108" v="4156"/>
          <ac:spMkLst>
            <pc:docMk/>
            <pc:sldMk cId="680440802" sldId="321"/>
            <ac:spMk id="49" creationId="{410C8457-A244-C024-3AC8-ED2E45966B79}"/>
          </ac:spMkLst>
        </pc:spChg>
        <pc:spChg chg="add mod">
          <ac:chgData name="Eia Dyllan" userId="0baaa9bf56490a2c" providerId="LiveId" clId="{48212B29-A412-4D22-8DE7-44DBA41E0AEE}" dt="2023-04-16T12:16:36.108" v="4156"/>
          <ac:spMkLst>
            <pc:docMk/>
            <pc:sldMk cId="680440802" sldId="321"/>
            <ac:spMk id="102" creationId="{A46024BB-35DD-0F37-D45A-ECA7112F523B}"/>
          </ac:spMkLst>
        </pc:spChg>
        <pc:spChg chg="add mod">
          <ac:chgData name="Eia Dyllan" userId="0baaa9bf56490a2c" providerId="LiveId" clId="{48212B29-A412-4D22-8DE7-44DBA41E0AEE}" dt="2023-04-16T12:16:36.108" v="4156"/>
          <ac:spMkLst>
            <pc:docMk/>
            <pc:sldMk cId="680440802" sldId="321"/>
            <ac:spMk id="103" creationId="{AE91D177-A659-A10A-76A6-130110A97851}"/>
          </ac:spMkLst>
        </pc:spChg>
        <pc:spChg chg="add mod">
          <ac:chgData name="Eia Dyllan" userId="0baaa9bf56490a2c" providerId="LiveId" clId="{48212B29-A412-4D22-8DE7-44DBA41E0AEE}" dt="2023-04-16T12:16:36.108" v="4156"/>
          <ac:spMkLst>
            <pc:docMk/>
            <pc:sldMk cId="680440802" sldId="321"/>
            <ac:spMk id="104" creationId="{763FA32D-FDBE-E5AB-978B-FAC5E024CDAE}"/>
          </ac:spMkLst>
        </pc:spChg>
        <pc:spChg chg="add mod">
          <ac:chgData name="Eia Dyllan" userId="0baaa9bf56490a2c" providerId="LiveId" clId="{48212B29-A412-4D22-8DE7-44DBA41E0AEE}" dt="2023-04-16T12:16:36.108" v="4156"/>
          <ac:spMkLst>
            <pc:docMk/>
            <pc:sldMk cId="680440802" sldId="321"/>
            <ac:spMk id="105" creationId="{4FD43024-33AF-AF3C-9C87-917041010B9C}"/>
          </ac:spMkLst>
        </pc:spChg>
        <pc:spChg chg="add mod">
          <ac:chgData name="Eia Dyllan" userId="0baaa9bf56490a2c" providerId="LiveId" clId="{48212B29-A412-4D22-8DE7-44DBA41E0AEE}" dt="2023-04-16T12:16:36.108" v="4156"/>
          <ac:spMkLst>
            <pc:docMk/>
            <pc:sldMk cId="680440802" sldId="321"/>
            <ac:spMk id="109" creationId="{FD7B0D4E-7367-4CF4-05FE-B7A6CAEF2454}"/>
          </ac:spMkLst>
        </pc:spChg>
        <pc:spChg chg="add mod">
          <ac:chgData name="Eia Dyllan" userId="0baaa9bf56490a2c" providerId="LiveId" clId="{48212B29-A412-4D22-8DE7-44DBA41E0AEE}" dt="2023-04-16T12:16:36.108" v="4156"/>
          <ac:spMkLst>
            <pc:docMk/>
            <pc:sldMk cId="680440802" sldId="321"/>
            <ac:spMk id="145" creationId="{0F908F7A-7E43-74BF-31EB-B14BF861E3DE}"/>
          </ac:spMkLst>
        </pc:spChg>
        <pc:spChg chg="add mod">
          <ac:chgData name="Eia Dyllan" userId="0baaa9bf56490a2c" providerId="LiveId" clId="{48212B29-A412-4D22-8DE7-44DBA41E0AEE}" dt="2023-04-16T12:16:36.108" v="4156"/>
          <ac:spMkLst>
            <pc:docMk/>
            <pc:sldMk cId="680440802" sldId="321"/>
            <ac:spMk id="146" creationId="{F704E424-E0F2-FCAC-692D-21A41951CC67}"/>
          </ac:spMkLst>
        </pc:spChg>
        <pc:spChg chg="add mod">
          <ac:chgData name="Eia Dyllan" userId="0baaa9bf56490a2c" providerId="LiveId" clId="{48212B29-A412-4D22-8DE7-44DBA41E0AEE}" dt="2023-04-16T12:16:36.108" v="4156"/>
          <ac:spMkLst>
            <pc:docMk/>
            <pc:sldMk cId="680440802" sldId="321"/>
            <ac:spMk id="147" creationId="{5776E18F-5B7E-9320-75B7-25F54BC747BF}"/>
          </ac:spMkLst>
        </pc:spChg>
        <pc:spChg chg="add mod">
          <ac:chgData name="Eia Dyllan" userId="0baaa9bf56490a2c" providerId="LiveId" clId="{48212B29-A412-4D22-8DE7-44DBA41E0AEE}" dt="2023-04-16T12:16:36.108" v="4156"/>
          <ac:spMkLst>
            <pc:docMk/>
            <pc:sldMk cId="680440802" sldId="321"/>
            <ac:spMk id="148" creationId="{B86EF24C-1D9A-E730-855C-C1FBD74E0E41}"/>
          </ac:spMkLst>
        </pc:spChg>
        <pc:spChg chg="add mod">
          <ac:chgData name="Eia Dyllan" userId="0baaa9bf56490a2c" providerId="LiveId" clId="{48212B29-A412-4D22-8DE7-44DBA41E0AEE}" dt="2023-04-16T12:16:36.108" v="4156"/>
          <ac:spMkLst>
            <pc:docMk/>
            <pc:sldMk cId="680440802" sldId="321"/>
            <ac:spMk id="152" creationId="{564CECA9-02D3-569A-1AA8-79DDB31E8847}"/>
          </ac:spMkLst>
        </pc:spChg>
        <pc:spChg chg="del">
          <ac:chgData name="Eia Dyllan" userId="0baaa9bf56490a2c" providerId="LiveId" clId="{48212B29-A412-4D22-8DE7-44DBA41E0AEE}" dt="2023-04-16T12:16:28.388" v="4155" actId="478"/>
          <ac:spMkLst>
            <pc:docMk/>
            <pc:sldMk cId="680440802" sldId="321"/>
            <ac:spMk id="236" creationId="{8056B05D-9BF4-6A65-5DDD-601F07474255}"/>
          </ac:spMkLst>
        </pc:spChg>
        <pc:spChg chg="del">
          <ac:chgData name="Eia Dyllan" userId="0baaa9bf56490a2c" providerId="LiveId" clId="{48212B29-A412-4D22-8DE7-44DBA41E0AEE}" dt="2023-04-16T12:16:28.388" v="4155" actId="478"/>
          <ac:spMkLst>
            <pc:docMk/>
            <pc:sldMk cId="680440802" sldId="321"/>
            <ac:spMk id="238" creationId="{E43E78AA-5175-9C20-229D-267FF76CB5FF}"/>
          </ac:spMkLst>
        </pc:spChg>
        <pc:spChg chg="del">
          <ac:chgData name="Eia Dyllan" userId="0baaa9bf56490a2c" providerId="LiveId" clId="{48212B29-A412-4D22-8DE7-44DBA41E0AEE}" dt="2023-04-16T12:16:28.388" v="4155" actId="478"/>
          <ac:spMkLst>
            <pc:docMk/>
            <pc:sldMk cId="680440802" sldId="321"/>
            <ac:spMk id="240" creationId="{9846C90E-A2EB-F50F-9335-1C5E856A24B5}"/>
          </ac:spMkLst>
        </pc:spChg>
        <pc:spChg chg="del">
          <ac:chgData name="Eia Dyllan" userId="0baaa9bf56490a2c" providerId="LiveId" clId="{48212B29-A412-4D22-8DE7-44DBA41E0AEE}" dt="2023-04-16T12:16:28.388" v="4155" actId="478"/>
          <ac:spMkLst>
            <pc:docMk/>
            <pc:sldMk cId="680440802" sldId="321"/>
            <ac:spMk id="242" creationId="{C7AFDAA7-5E0D-95D7-DEA8-4E9E2B04B908}"/>
          </ac:spMkLst>
        </pc:spChg>
        <pc:spChg chg="del">
          <ac:chgData name="Eia Dyllan" userId="0baaa9bf56490a2c" providerId="LiveId" clId="{48212B29-A412-4D22-8DE7-44DBA41E0AEE}" dt="2023-04-16T12:16:28.388" v="4155" actId="478"/>
          <ac:spMkLst>
            <pc:docMk/>
            <pc:sldMk cId="680440802" sldId="321"/>
            <ac:spMk id="244" creationId="{7564F7FE-3319-5969-71FC-84D66C28631C}"/>
          </ac:spMkLst>
        </pc:spChg>
        <pc:spChg chg="del">
          <ac:chgData name="Eia Dyllan" userId="0baaa9bf56490a2c" providerId="LiveId" clId="{48212B29-A412-4D22-8DE7-44DBA41E0AEE}" dt="2023-04-16T12:16:28.388" v="4155" actId="478"/>
          <ac:spMkLst>
            <pc:docMk/>
            <pc:sldMk cId="680440802" sldId="321"/>
            <ac:spMk id="246" creationId="{DDCDA4EC-0D2D-BF90-86BC-9B1457741073}"/>
          </ac:spMkLst>
        </pc:spChg>
        <pc:spChg chg="del">
          <ac:chgData name="Eia Dyllan" userId="0baaa9bf56490a2c" providerId="LiveId" clId="{48212B29-A412-4D22-8DE7-44DBA41E0AEE}" dt="2023-04-16T12:16:28.388" v="4155" actId="478"/>
          <ac:spMkLst>
            <pc:docMk/>
            <pc:sldMk cId="680440802" sldId="321"/>
            <ac:spMk id="248" creationId="{0F81C6E6-D774-DE4E-66F7-AD8AF6085845}"/>
          </ac:spMkLst>
        </pc:spChg>
        <pc:spChg chg="del">
          <ac:chgData name="Eia Dyllan" userId="0baaa9bf56490a2c" providerId="LiveId" clId="{48212B29-A412-4D22-8DE7-44DBA41E0AEE}" dt="2023-04-16T12:16:28.388" v="4155" actId="478"/>
          <ac:spMkLst>
            <pc:docMk/>
            <pc:sldMk cId="680440802" sldId="321"/>
            <ac:spMk id="250" creationId="{947C54F4-523D-8C25-926F-EBF4C39CB9F7}"/>
          </ac:spMkLst>
        </pc:spChg>
        <pc:spChg chg="del">
          <ac:chgData name="Eia Dyllan" userId="0baaa9bf56490a2c" providerId="LiveId" clId="{48212B29-A412-4D22-8DE7-44DBA41E0AEE}" dt="2023-04-16T12:16:28.388" v="4155" actId="478"/>
          <ac:spMkLst>
            <pc:docMk/>
            <pc:sldMk cId="680440802" sldId="321"/>
            <ac:spMk id="252" creationId="{101B3B15-8649-179B-50C4-1FF46DB462F0}"/>
          </ac:spMkLst>
        </pc:spChg>
        <pc:spChg chg="del">
          <ac:chgData name="Eia Dyllan" userId="0baaa9bf56490a2c" providerId="LiveId" clId="{48212B29-A412-4D22-8DE7-44DBA41E0AEE}" dt="2023-04-16T12:16:28.388" v="4155" actId="478"/>
          <ac:spMkLst>
            <pc:docMk/>
            <pc:sldMk cId="680440802" sldId="321"/>
            <ac:spMk id="254" creationId="{E4FEDBFD-B9D7-AEB2-7D8F-805601B7CB62}"/>
          </ac:spMkLst>
        </pc:spChg>
        <pc:spChg chg="del">
          <ac:chgData name="Eia Dyllan" userId="0baaa9bf56490a2c" providerId="LiveId" clId="{48212B29-A412-4D22-8DE7-44DBA41E0AEE}" dt="2023-04-16T12:16:28.388" v="4155" actId="478"/>
          <ac:spMkLst>
            <pc:docMk/>
            <pc:sldMk cId="680440802" sldId="321"/>
            <ac:spMk id="256" creationId="{4E748C4E-C27B-9A2D-E323-962E055B24E6}"/>
          </ac:spMkLst>
        </pc:spChg>
        <pc:spChg chg="del">
          <ac:chgData name="Eia Dyllan" userId="0baaa9bf56490a2c" providerId="LiveId" clId="{48212B29-A412-4D22-8DE7-44DBA41E0AEE}" dt="2023-04-16T12:16:28.388" v="4155" actId="478"/>
          <ac:spMkLst>
            <pc:docMk/>
            <pc:sldMk cId="680440802" sldId="321"/>
            <ac:spMk id="257" creationId="{D687B310-0C3C-C040-5EF2-CEF3B9CFA5EE}"/>
          </ac:spMkLst>
        </pc:spChg>
        <pc:spChg chg="del">
          <ac:chgData name="Eia Dyllan" userId="0baaa9bf56490a2c" providerId="LiveId" clId="{48212B29-A412-4D22-8DE7-44DBA41E0AEE}" dt="2023-04-16T12:16:28.388" v="4155" actId="478"/>
          <ac:spMkLst>
            <pc:docMk/>
            <pc:sldMk cId="680440802" sldId="321"/>
            <ac:spMk id="259" creationId="{C312209A-209B-EE2F-B6F7-7ED7D8DB3597}"/>
          </ac:spMkLst>
        </pc:spChg>
        <pc:spChg chg="del">
          <ac:chgData name="Eia Dyllan" userId="0baaa9bf56490a2c" providerId="LiveId" clId="{48212B29-A412-4D22-8DE7-44DBA41E0AEE}" dt="2023-04-16T12:16:28.388" v="4155" actId="478"/>
          <ac:spMkLst>
            <pc:docMk/>
            <pc:sldMk cId="680440802" sldId="321"/>
            <ac:spMk id="261" creationId="{51458C0A-4BA9-CC00-1CF7-9575001D28BE}"/>
          </ac:spMkLst>
        </pc:spChg>
        <pc:spChg chg="del">
          <ac:chgData name="Eia Dyllan" userId="0baaa9bf56490a2c" providerId="LiveId" clId="{48212B29-A412-4D22-8DE7-44DBA41E0AEE}" dt="2023-04-16T12:16:28.388" v="4155" actId="478"/>
          <ac:spMkLst>
            <pc:docMk/>
            <pc:sldMk cId="680440802" sldId="321"/>
            <ac:spMk id="263" creationId="{2E1371CF-4AB1-2E1E-6B18-48022024B50E}"/>
          </ac:spMkLst>
        </pc:spChg>
        <pc:spChg chg="del">
          <ac:chgData name="Eia Dyllan" userId="0baaa9bf56490a2c" providerId="LiveId" clId="{48212B29-A412-4D22-8DE7-44DBA41E0AEE}" dt="2023-04-16T12:16:28.388" v="4155" actId="478"/>
          <ac:spMkLst>
            <pc:docMk/>
            <pc:sldMk cId="680440802" sldId="321"/>
            <ac:spMk id="264" creationId="{97080A3F-3021-1869-65FE-F6A9790B31FB}"/>
          </ac:spMkLst>
        </pc:spChg>
        <pc:spChg chg="del">
          <ac:chgData name="Eia Dyllan" userId="0baaa9bf56490a2c" providerId="LiveId" clId="{48212B29-A412-4D22-8DE7-44DBA41E0AEE}" dt="2023-04-16T12:16:28.388" v="4155" actId="478"/>
          <ac:spMkLst>
            <pc:docMk/>
            <pc:sldMk cId="680440802" sldId="321"/>
            <ac:spMk id="265" creationId="{4EA96037-4921-63D0-936C-1B1A95FBB44E}"/>
          </ac:spMkLst>
        </pc:spChg>
        <pc:spChg chg="del">
          <ac:chgData name="Eia Dyllan" userId="0baaa9bf56490a2c" providerId="LiveId" clId="{48212B29-A412-4D22-8DE7-44DBA41E0AEE}" dt="2023-04-16T12:16:28.388" v="4155" actId="478"/>
          <ac:spMkLst>
            <pc:docMk/>
            <pc:sldMk cId="680440802" sldId="321"/>
            <ac:spMk id="274" creationId="{B7D2AA15-C859-726B-EC63-BBD061DB523B}"/>
          </ac:spMkLst>
        </pc:spChg>
        <pc:spChg chg="del">
          <ac:chgData name="Eia Dyllan" userId="0baaa9bf56490a2c" providerId="LiveId" clId="{48212B29-A412-4D22-8DE7-44DBA41E0AEE}" dt="2023-04-16T12:16:28.388" v="4155" actId="478"/>
          <ac:spMkLst>
            <pc:docMk/>
            <pc:sldMk cId="680440802" sldId="321"/>
            <ac:spMk id="275" creationId="{ABD7D85B-4C1C-6A45-D6DE-E87050ED7DEA}"/>
          </ac:spMkLst>
        </pc:spChg>
        <pc:spChg chg="del">
          <ac:chgData name="Eia Dyllan" userId="0baaa9bf56490a2c" providerId="LiveId" clId="{48212B29-A412-4D22-8DE7-44DBA41E0AEE}" dt="2023-04-16T12:16:28.388" v="4155" actId="478"/>
          <ac:spMkLst>
            <pc:docMk/>
            <pc:sldMk cId="680440802" sldId="321"/>
            <ac:spMk id="276" creationId="{8215A407-546D-19B1-F298-67DE58CDE358}"/>
          </ac:spMkLst>
        </pc:spChg>
        <pc:spChg chg="del">
          <ac:chgData name="Eia Dyllan" userId="0baaa9bf56490a2c" providerId="LiveId" clId="{48212B29-A412-4D22-8DE7-44DBA41E0AEE}" dt="2023-04-16T12:16:28.388" v="4155" actId="478"/>
          <ac:spMkLst>
            <pc:docMk/>
            <pc:sldMk cId="680440802" sldId="321"/>
            <ac:spMk id="344" creationId="{A9787AE1-9457-5F41-F904-D7D754DA4E8A}"/>
          </ac:spMkLst>
        </pc:spChg>
        <pc:spChg chg="del">
          <ac:chgData name="Eia Dyllan" userId="0baaa9bf56490a2c" providerId="LiveId" clId="{48212B29-A412-4D22-8DE7-44DBA41E0AEE}" dt="2023-04-16T12:16:28.388" v="4155" actId="478"/>
          <ac:spMkLst>
            <pc:docMk/>
            <pc:sldMk cId="680440802" sldId="321"/>
            <ac:spMk id="345" creationId="{65042D3C-39C2-28AF-FFA2-827158088687}"/>
          </ac:spMkLst>
        </pc:spChg>
        <pc:spChg chg="del">
          <ac:chgData name="Eia Dyllan" userId="0baaa9bf56490a2c" providerId="LiveId" clId="{48212B29-A412-4D22-8DE7-44DBA41E0AEE}" dt="2023-04-16T12:16:28.388" v="4155" actId="478"/>
          <ac:spMkLst>
            <pc:docMk/>
            <pc:sldMk cId="680440802" sldId="321"/>
            <ac:spMk id="346" creationId="{7A19EE2C-836A-1D25-0676-903ADA3833D5}"/>
          </ac:spMkLst>
        </pc:spChg>
        <pc:spChg chg="del">
          <ac:chgData name="Eia Dyllan" userId="0baaa9bf56490a2c" providerId="LiveId" clId="{48212B29-A412-4D22-8DE7-44DBA41E0AEE}" dt="2023-04-16T12:16:28.388" v="4155" actId="478"/>
          <ac:spMkLst>
            <pc:docMk/>
            <pc:sldMk cId="680440802" sldId="321"/>
            <ac:spMk id="347" creationId="{9DD38B73-0A21-9477-CF22-B2A2CC839CB7}"/>
          </ac:spMkLst>
        </pc:spChg>
        <pc:spChg chg="del">
          <ac:chgData name="Eia Dyllan" userId="0baaa9bf56490a2c" providerId="LiveId" clId="{48212B29-A412-4D22-8DE7-44DBA41E0AEE}" dt="2023-04-16T12:16:28.388" v="4155" actId="478"/>
          <ac:spMkLst>
            <pc:docMk/>
            <pc:sldMk cId="680440802" sldId="321"/>
            <ac:spMk id="348" creationId="{EABFEB5F-33C0-7888-4D77-796BD4EAEC6C}"/>
          </ac:spMkLst>
        </pc:spChg>
        <pc:spChg chg="del">
          <ac:chgData name="Eia Dyllan" userId="0baaa9bf56490a2c" providerId="LiveId" clId="{48212B29-A412-4D22-8DE7-44DBA41E0AEE}" dt="2023-04-16T12:16:28.388" v="4155" actId="478"/>
          <ac:spMkLst>
            <pc:docMk/>
            <pc:sldMk cId="680440802" sldId="321"/>
            <ac:spMk id="350" creationId="{FDCCB236-B541-35AC-4ABA-5A0009F59E50}"/>
          </ac:spMkLst>
        </pc:spChg>
        <pc:spChg chg="del">
          <ac:chgData name="Eia Dyllan" userId="0baaa9bf56490a2c" providerId="LiveId" clId="{48212B29-A412-4D22-8DE7-44DBA41E0AEE}" dt="2023-04-16T12:16:28.388" v="4155" actId="478"/>
          <ac:spMkLst>
            <pc:docMk/>
            <pc:sldMk cId="680440802" sldId="321"/>
            <ac:spMk id="351" creationId="{454F65FC-68A2-42D5-EC15-0C181E44D999}"/>
          </ac:spMkLst>
        </pc:spChg>
        <pc:spChg chg="del">
          <ac:chgData name="Eia Dyllan" userId="0baaa9bf56490a2c" providerId="LiveId" clId="{48212B29-A412-4D22-8DE7-44DBA41E0AEE}" dt="2023-04-16T12:16:28.388" v="4155" actId="478"/>
          <ac:spMkLst>
            <pc:docMk/>
            <pc:sldMk cId="680440802" sldId="321"/>
            <ac:spMk id="352" creationId="{9D17EE05-5DAD-6248-AE64-A6BB02B4A5DD}"/>
          </ac:spMkLst>
        </pc:spChg>
        <pc:spChg chg="del">
          <ac:chgData name="Eia Dyllan" userId="0baaa9bf56490a2c" providerId="LiveId" clId="{48212B29-A412-4D22-8DE7-44DBA41E0AEE}" dt="2023-04-16T12:16:28.388" v="4155" actId="478"/>
          <ac:spMkLst>
            <pc:docMk/>
            <pc:sldMk cId="680440802" sldId="321"/>
            <ac:spMk id="353" creationId="{67BB36CD-79B4-5C9D-4461-55206EBC9B0C}"/>
          </ac:spMkLst>
        </pc:spChg>
        <pc:spChg chg="del">
          <ac:chgData name="Eia Dyllan" userId="0baaa9bf56490a2c" providerId="LiveId" clId="{48212B29-A412-4D22-8DE7-44DBA41E0AEE}" dt="2023-04-16T12:16:28.388" v="4155" actId="478"/>
          <ac:spMkLst>
            <pc:docMk/>
            <pc:sldMk cId="680440802" sldId="321"/>
            <ac:spMk id="354" creationId="{CF5BC4D7-5000-BB5A-A5FE-340432E95333}"/>
          </ac:spMkLst>
        </pc:spChg>
        <pc:spChg chg="del">
          <ac:chgData name="Eia Dyllan" userId="0baaa9bf56490a2c" providerId="LiveId" clId="{48212B29-A412-4D22-8DE7-44DBA41E0AEE}" dt="2023-04-16T12:16:28.388" v="4155" actId="478"/>
          <ac:spMkLst>
            <pc:docMk/>
            <pc:sldMk cId="680440802" sldId="321"/>
            <ac:spMk id="359" creationId="{EC636EDD-A213-7519-89AA-D3ECD0CA35EE}"/>
          </ac:spMkLst>
        </pc:spChg>
        <pc:spChg chg="del">
          <ac:chgData name="Eia Dyllan" userId="0baaa9bf56490a2c" providerId="LiveId" clId="{48212B29-A412-4D22-8DE7-44DBA41E0AEE}" dt="2023-04-16T12:16:28.388" v="4155" actId="478"/>
          <ac:spMkLst>
            <pc:docMk/>
            <pc:sldMk cId="680440802" sldId="321"/>
            <ac:spMk id="360" creationId="{D9838EA6-1CD5-C131-D126-CC23D35689CE}"/>
          </ac:spMkLst>
        </pc:spChg>
        <pc:spChg chg="del">
          <ac:chgData name="Eia Dyllan" userId="0baaa9bf56490a2c" providerId="LiveId" clId="{48212B29-A412-4D22-8DE7-44DBA41E0AEE}" dt="2023-04-16T12:16:28.388" v="4155" actId="478"/>
          <ac:spMkLst>
            <pc:docMk/>
            <pc:sldMk cId="680440802" sldId="321"/>
            <ac:spMk id="361" creationId="{56E8CFC7-3A4F-2374-F960-F3FDF0594181}"/>
          </ac:spMkLst>
        </pc:spChg>
        <pc:spChg chg="del">
          <ac:chgData name="Eia Dyllan" userId="0baaa9bf56490a2c" providerId="LiveId" clId="{48212B29-A412-4D22-8DE7-44DBA41E0AEE}" dt="2023-04-16T12:16:28.388" v="4155" actId="478"/>
          <ac:spMkLst>
            <pc:docMk/>
            <pc:sldMk cId="680440802" sldId="321"/>
            <ac:spMk id="362" creationId="{BA0070A5-3FE9-EE4A-C85A-056E35C35438}"/>
          </ac:spMkLst>
        </pc:spChg>
        <pc:spChg chg="del">
          <ac:chgData name="Eia Dyllan" userId="0baaa9bf56490a2c" providerId="LiveId" clId="{48212B29-A412-4D22-8DE7-44DBA41E0AEE}" dt="2023-04-16T12:16:28.388" v="4155" actId="478"/>
          <ac:spMkLst>
            <pc:docMk/>
            <pc:sldMk cId="680440802" sldId="321"/>
            <ac:spMk id="363" creationId="{54D62F9B-034F-9003-460F-D2BE382AB31E}"/>
          </ac:spMkLst>
        </pc:spChg>
        <pc:spChg chg="del">
          <ac:chgData name="Eia Dyllan" userId="0baaa9bf56490a2c" providerId="LiveId" clId="{48212B29-A412-4D22-8DE7-44DBA41E0AEE}" dt="2023-04-16T12:16:28.388" v="4155" actId="478"/>
          <ac:spMkLst>
            <pc:docMk/>
            <pc:sldMk cId="680440802" sldId="321"/>
            <ac:spMk id="367" creationId="{E8E1B0D3-9680-E735-9632-8E8F53450F89}"/>
          </ac:spMkLst>
        </pc:spChg>
        <pc:spChg chg="del">
          <ac:chgData name="Eia Dyllan" userId="0baaa9bf56490a2c" providerId="LiveId" clId="{48212B29-A412-4D22-8DE7-44DBA41E0AEE}" dt="2023-04-16T12:16:28.388" v="4155" actId="478"/>
          <ac:spMkLst>
            <pc:docMk/>
            <pc:sldMk cId="680440802" sldId="321"/>
            <ac:spMk id="368" creationId="{276D737D-4E0A-F14A-2C40-1F0587A5CE26}"/>
          </ac:spMkLst>
        </pc:spChg>
        <pc:spChg chg="del">
          <ac:chgData name="Eia Dyllan" userId="0baaa9bf56490a2c" providerId="LiveId" clId="{48212B29-A412-4D22-8DE7-44DBA41E0AEE}" dt="2023-04-16T12:16:28.388" v="4155" actId="478"/>
          <ac:spMkLst>
            <pc:docMk/>
            <pc:sldMk cId="680440802" sldId="321"/>
            <ac:spMk id="369" creationId="{1A7B456E-903F-C922-4925-2A66E194ECBA}"/>
          </ac:spMkLst>
        </pc:spChg>
        <pc:spChg chg="del">
          <ac:chgData name="Eia Dyllan" userId="0baaa9bf56490a2c" providerId="LiveId" clId="{48212B29-A412-4D22-8DE7-44DBA41E0AEE}" dt="2023-04-16T12:16:28.388" v="4155" actId="478"/>
          <ac:spMkLst>
            <pc:docMk/>
            <pc:sldMk cId="680440802" sldId="321"/>
            <ac:spMk id="370" creationId="{48A5C4AE-476F-FEE3-2D2F-EFDDF115641A}"/>
          </ac:spMkLst>
        </pc:spChg>
        <pc:spChg chg="del">
          <ac:chgData name="Eia Dyllan" userId="0baaa9bf56490a2c" providerId="LiveId" clId="{48212B29-A412-4D22-8DE7-44DBA41E0AEE}" dt="2023-04-16T12:16:28.388" v="4155" actId="478"/>
          <ac:spMkLst>
            <pc:docMk/>
            <pc:sldMk cId="680440802" sldId="321"/>
            <ac:spMk id="371" creationId="{AADF323F-2490-9395-2B94-105353BD7B27}"/>
          </ac:spMkLst>
        </pc:spChg>
        <pc:spChg chg="del">
          <ac:chgData name="Eia Dyllan" userId="0baaa9bf56490a2c" providerId="LiveId" clId="{48212B29-A412-4D22-8DE7-44DBA41E0AEE}" dt="2023-04-16T12:16:28.388" v="4155" actId="478"/>
          <ac:spMkLst>
            <pc:docMk/>
            <pc:sldMk cId="680440802" sldId="321"/>
            <ac:spMk id="372" creationId="{A595189B-B2AC-D514-E241-6922F1A0B476}"/>
          </ac:spMkLst>
        </pc:spChg>
        <pc:spChg chg="del">
          <ac:chgData name="Eia Dyllan" userId="0baaa9bf56490a2c" providerId="LiveId" clId="{48212B29-A412-4D22-8DE7-44DBA41E0AEE}" dt="2023-04-16T12:16:28.388" v="4155" actId="478"/>
          <ac:spMkLst>
            <pc:docMk/>
            <pc:sldMk cId="680440802" sldId="321"/>
            <ac:spMk id="373" creationId="{AA6EAD7E-A99C-E9EA-F815-EFBCEA50C205}"/>
          </ac:spMkLst>
        </pc:spChg>
        <pc:spChg chg="del">
          <ac:chgData name="Eia Dyllan" userId="0baaa9bf56490a2c" providerId="LiveId" clId="{48212B29-A412-4D22-8DE7-44DBA41E0AEE}" dt="2023-04-16T12:16:28.388" v="4155" actId="478"/>
          <ac:spMkLst>
            <pc:docMk/>
            <pc:sldMk cId="680440802" sldId="321"/>
            <ac:spMk id="374" creationId="{456DEA5B-2D33-63B8-F7A6-B86B490C0D18}"/>
          </ac:spMkLst>
        </pc:spChg>
        <pc:spChg chg="del">
          <ac:chgData name="Eia Dyllan" userId="0baaa9bf56490a2c" providerId="LiveId" clId="{48212B29-A412-4D22-8DE7-44DBA41E0AEE}" dt="2023-04-16T12:16:28.388" v="4155" actId="478"/>
          <ac:spMkLst>
            <pc:docMk/>
            <pc:sldMk cId="680440802" sldId="321"/>
            <ac:spMk id="375" creationId="{AAC98CE1-98E3-1113-A226-C0236EF7F388}"/>
          </ac:spMkLst>
        </pc:spChg>
        <pc:spChg chg="del">
          <ac:chgData name="Eia Dyllan" userId="0baaa9bf56490a2c" providerId="LiveId" clId="{48212B29-A412-4D22-8DE7-44DBA41E0AEE}" dt="2023-04-16T12:16:28.388" v="4155" actId="478"/>
          <ac:spMkLst>
            <pc:docMk/>
            <pc:sldMk cId="680440802" sldId="321"/>
            <ac:spMk id="376" creationId="{4C668A9E-5268-7B1A-76C7-939B056ABF4C}"/>
          </ac:spMkLst>
        </pc:spChg>
        <pc:cxnChg chg="add mod">
          <ac:chgData name="Eia Dyllan" userId="0baaa9bf56490a2c" providerId="LiveId" clId="{48212B29-A412-4D22-8DE7-44DBA41E0AEE}" dt="2023-04-16T12:16:36.108" v="4156"/>
          <ac:cxnSpMkLst>
            <pc:docMk/>
            <pc:sldMk cId="680440802" sldId="321"/>
            <ac:cxnSpMk id="77" creationId="{F5A5F1DE-D017-8A92-0CAB-CAE1007383B3}"/>
          </ac:cxnSpMkLst>
        </pc:cxnChg>
        <pc:cxnChg chg="add mod">
          <ac:chgData name="Eia Dyllan" userId="0baaa9bf56490a2c" providerId="LiveId" clId="{48212B29-A412-4D22-8DE7-44DBA41E0AEE}" dt="2023-04-16T12:16:36.108" v="4156"/>
          <ac:cxnSpMkLst>
            <pc:docMk/>
            <pc:sldMk cId="680440802" sldId="321"/>
            <ac:cxnSpMk id="90" creationId="{329A7226-F5EF-BE7F-F252-3DD6563C26B6}"/>
          </ac:cxnSpMkLst>
        </pc:cxnChg>
        <pc:cxnChg chg="add mod">
          <ac:chgData name="Eia Dyllan" userId="0baaa9bf56490a2c" providerId="LiveId" clId="{48212B29-A412-4D22-8DE7-44DBA41E0AEE}" dt="2023-04-16T12:16:36.108" v="4156"/>
          <ac:cxnSpMkLst>
            <pc:docMk/>
            <pc:sldMk cId="680440802" sldId="321"/>
            <ac:cxnSpMk id="91" creationId="{F5FA53AB-6CDE-BAF6-9873-993A6F192245}"/>
          </ac:cxnSpMkLst>
        </pc:cxnChg>
        <pc:cxnChg chg="add mod">
          <ac:chgData name="Eia Dyllan" userId="0baaa9bf56490a2c" providerId="LiveId" clId="{48212B29-A412-4D22-8DE7-44DBA41E0AEE}" dt="2023-04-16T12:16:36.108" v="4156"/>
          <ac:cxnSpMkLst>
            <pc:docMk/>
            <pc:sldMk cId="680440802" sldId="321"/>
            <ac:cxnSpMk id="144" creationId="{C7B7CC5F-877D-560B-F7DC-27D0E91518AE}"/>
          </ac:cxnSpMkLst>
        </pc:cxnChg>
        <pc:cxnChg chg="add mod">
          <ac:chgData name="Eia Dyllan" userId="0baaa9bf56490a2c" providerId="LiveId" clId="{48212B29-A412-4D22-8DE7-44DBA41E0AEE}" dt="2023-04-16T12:16:36.108" v="4156"/>
          <ac:cxnSpMkLst>
            <pc:docMk/>
            <pc:sldMk cId="680440802" sldId="321"/>
            <ac:cxnSpMk id="153" creationId="{7C9CE8CF-88F4-75C1-7E23-B40AAF400675}"/>
          </ac:cxnSpMkLst>
        </pc:cxnChg>
        <pc:cxnChg chg="del mod">
          <ac:chgData name="Eia Dyllan" userId="0baaa9bf56490a2c" providerId="LiveId" clId="{48212B29-A412-4D22-8DE7-44DBA41E0AEE}" dt="2023-04-16T12:16:28.388" v="4155" actId="478"/>
          <ac:cxnSpMkLst>
            <pc:docMk/>
            <pc:sldMk cId="680440802" sldId="321"/>
            <ac:cxnSpMk id="278" creationId="{4CCB3C33-4E3E-04F7-585F-80ADB4DE80A6}"/>
          </ac:cxnSpMkLst>
        </pc:cxnChg>
        <pc:cxnChg chg="del mod">
          <ac:chgData name="Eia Dyllan" userId="0baaa9bf56490a2c" providerId="LiveId" clId="{48212B29-A412-4D22-8DE7-44DBA41E0AEE}" dt="2023-04-16T12:16:28.388" v="4155" actId="478"/>
          <ac:cxnSpMkLst>
            <pc:docMk/>
            <pc:sldMk cId="680440802" sldId="321"/>
            <ac:cxnSpMk id="280" creationId="{AC71546F-71BC-2651-F954-4F6AD62EF6FC}"/>
          </ac:cxnSpMkLst>
        </pc:cxnChg>
        <pc:cxnChg chg="del mod">
          <ac:chgData name="Eia Dyllan" userId="0baaa9bf56490a2c" providerId="LiveId" clId="{48212B29-A412-4D22-8DE7-44DBA41E0AEE}" dt="2023-04-16T12:16:28.388" v="4155" actId="478"/>
          <ac:cxnSpMkLst>
            <pc:docMk/>
            <pc:sldMk cId="680440802" sldId="321"/>
            <ac:cxnSpMk id="282" creationId="{B4DB849F-51AA-74C9-DB2C-A4B8FE584E9C}"/>
          </ac:cxnSpMkLst>
        </pc:cxnChg>
        <pc:cxnChg chg="del mod">
          <ac:chgData name="Eia Dyllan" userId="0baaa9bf56490a2c" providerId="LiveId" clId="{48212B29-A412-4D22-8DE7-44DBA41E0AEE}" dt="2023-04-16T12:16:28.388" v="4155" actId="478"/>
          <ac:cxnSpMkLst>
            <pc:docMk/>
            <pc:sldMk cId="680440802" sldId="321"/>
            <ac:cxnSpMk id="356" creationId="{78A057E3-78A4-1A64-2365-63562B8EBC54}"/>
          </ac:cxnSpMkLst>
        </pc:cxnChg>
        <pc:cxnChg chg="del mod">
          <ac:chgData name="Eia Dyllan" userId="0baaa9bf56490a2c" providerId="LiveId" clId="{48212B29-A412-4D22-8DE7-44DBA41E0AEE}" dt="2023-04-16T12:16:28.388" v="4155" actId="478"/>
          <ac:cxnSpMkLst>
            <pc:docMk/>
            <pc:sldMk cId="680440802" sldId="321"/>
            <ac:cxnSpMk id="358" creationId="{E9F8667D-5DEE-C98D-93A3-DEF57AA48084}"/>
          </ac:cxnSpMkLst>
        </pc:cxnChg>
        <pc:cxnChg chg="del mod">
          <ac:chgData name="Eia Dyllan" userId="0baaa9bf56490a2c" providerId="LiveId" clId="{48212B29-A412-4D22-8DE7-44DBA41E0AEE}" dt="2023-04-16T12:16:28.388" v="4155" actId="478"/>
          <ac:cxnSpMkLst>
            <pc:docMk/>
            <pc:sldMk cId="680440802" sldId="321"/>
            <ac:cxnSpMk id="366" creationId="{70402846-3F87-E1C4-2807-197416DD0A5B}"/>
          </ac:cxnSpMkLst>
        </pc:cxnChg>
        <pc:cxnChg chg="del mod">
          <ac:chgData name="Eia Dyllan" userId="0baaa9bf56490a2c" providerId="LiveId" clId="{48212B29-A412-4D22-8DE7-44DBA41E0AEE}" dt="2023-04-16T12:16:28.388" v="4155" actId="478"/>
          <ac:cxnSpMkLst>
            <pc:docMk/>
            <pc:sldMk cId="680440802" sldId="321"/>
            <ac:cxnSpMk id="378" creationId="{7FB50DAE-2786-995D-22C8-FECFB9D22D43}"/>
          </ac:cxnSpMkLst>
        </pc:cxnChg>
        <pc:cxnChg chg="del mod">
          <ac:chgData name="Eia Dyllan" userId="0baaa9bf56490a2c" providerId="LiveId" clId="{48212B29-A412-4D22-8DE7-44DBA41E0AEE}" dt="2023-04-16T12:16:28.388" v="4155" actId="478"/>
          <ac:cxnSpMkLst>
            <pc:docMk/>
            <pc:sldMk cId="680440802" sldId="321"/>
            <ac:cxnSpMk id="380" creationId="{B8621B8F-71D3-C2AA-694C-03D1124DBFA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01AD8-ECBF-41FA-B2C2-6C5B413768D0}" type="datetimeFigureOut">
              <a:rPr lang="zh-CN" altLang="en-US" smtClean="0"/>
              <a:t>2023/4/18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8EEEA-ACFE-4509-AB84-C34B15321D16}" type="slidenum">
              <a:rPr lang="zh-CN" altLang="en-US" smtClean="0"/>
              <a:t>‹#›</a:t>
            </a:fld>
            <a:endParaRPr lang="zh-CN" altLang="en-US"/>
          </a:p>
        </p:txBody>
      </p:sp>
    </p:spTree>
    <p:extLst>
      <p:ext uri="{BB962C8B-B14F-4D97-AF65-F5344CB8AC3E}">
        <p14:creationId xmlns:p14="http://schemas.microsoft.com/office/powerpoint/2010/main" val="373360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Solid_modeling"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Constructive_solid_geometry#cite_note-foley-1" TargetMode="External"/><Relationship Id="rId5" Type="http://schemas.openxmlformats.org/officeDocument/2006/relationships/hyperlink" Target="https://en.wikipedia.org/wiki/Operator_(programming)" TargetMode="External"/><Relationship Id="rId4" Type="http://schemas.openxmlformats.org/officeDocument/2006/relationships/hyperlink" Target="https://en.wikipedia.org/wiki/Boolean_data_typ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Solid_modeling"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Constructive_solid_geometry#cite_note-foley-1" TargetMode="External"/><Relationship Id="rId5" Type="http://schemas.openxmlformats.org/officeDocument/2006/relationships/hyperlink" Target="https://en.wikipedia.org/wiki/Operator_(programming)" TargetMode="External"/><Relationship Id="rId4" Type="http://schemas.openxmlformats.org/officeDocument/2006/relationships/hyperlink" Target="https://en.wikipedia.org/wiki/Boolean_data_typ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Solid_modeling"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Constructive_solid_geometry#cite_note-foley-1" TargetMode="External"/><Relationship Id="rId5" Type="http://schemas.openxmlformats.org/officeDocument/2006/relationships/hyperlink" Target="https://en.wikipedia.org/wiki/Operator_(programming)" TargetMode="External"/><Relationship Id="rId4" Type="http://schemas.openxmlformats.org/officeDocument/2006/relationships/hyperlink" Target="https://en.wikipedia.org/wiki/Boolean_data_typ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KD-tree </a:t>
            </a:r>
            <a:r>
              <a:rPr lang="zh-CN" altLang="en-US" dirty="0"/>
              <a:t>不包含 </a:t>
            </a:r>
            <a:r>
              <a:rPr lang="en-US" altLang="zh-CN" dirty="0"/>
              <a:t>improvement </a:t>
            </a:r>
            <a:r>
              <a:rPr lang="zh-CN" altLang="en-US" dirty="0"/>
              <a:t>因为它本身就是个基础方法，每个应用都在根据自身特殊性提出优化</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a:t>
            </a:fld>
            <a:endParaRPr lang="zh-CN" altLang="en-US"/>
          </a:p>
        </p:txBody>
      </p:sp>
    </p:spTree>
    <p:extLst>
      <p:ext uri="{BB962C8B-B14F-4D97-AF65-F5344CB8AC3E}">
        <p14:creationId xmlns:p14="http://schemas.microsoft.com/office/powerpoint/2010/main" val="89825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那么既然采样点不行，会缺少对连续性的考虑，那么是否能用线呢？</a:t>
            </a:r>
            <a:endParaRPr lang="en-US" altLang="zh-CN" dirty="0"/>
          </a:p>
          <a:p>
            <a:r>
              <a:rPr lang="zh-CN" altLang="en-US" dirty="0"/>
              <a:t>我们现在有从曲线上采样的</a:t>
            </a:r>
            <a:r>
              <a:rPr lang="en-US" altLang="zh-CN" dirty="0"/>
              <a:t>n</a:t>
            </a:r>
            <a:r>
              <a:rPr lang="zh-CN" altLang="en-US" dirty="0"/>
              <a:t>个节点，那么将</a:t>
            </a:r>
            <a:r>
              <a:rPr lang="en-US" altLang="zh-CN" dirty="0"/>
              <a:t>n</a:t>
            </a:r>
            <a:r>
              <a:rPr lang="zh-CN" altLang="en-US" dirty="0"/>
              <a:t>个节点依次相连，我们就可以得到</a:t>
            </a:r>
            <a:r>
              <a:rPr lang="en-US" altLang="zh-CN" dirty="0"/>
              <a:t>n-1</a:t>
            </a:r>
            <a:r>
              <a:rPr lang="zh-CN" altLang="en-US" dirty="0"/>
              <a:t>条线段。</a:t>
            </a:r>
            <a:endParaRPr lang="en-US" altLang="zh-CN" dirty="0"/>
          </a:p>
          <a:p>
            <a:r>
              <a:rPr lang="zh-CN" altLang="en-US" dirty="0"/>
              <a:t>计算中，我们计算距离</a:t>
            </a:r>
            <a:r>
              <a:rPr lang="en-US" altLang="zh-CN" dirty="0"/>
              <a:t>q</a:t>
            </a:r>
            <a:r>
              <a:rPr lang="zh-CN" altLang="en-US" dirty="0"/>
              <a:t>最近的</a:t>
            </a:r>
            <a:r>
              <a:rPr lang="en-US" altLang="zh-CN" dirty="0"/>
              <a:t>k</a:t>
            </a:r>
            <a:r>
              <a:rPr lang="zh-CN" altLang="en-US" dirty="0"/>
              <a:t>个点，然后找与这</a:t>
            </a:r>
            <a:r>
              <a:rPr lang="en-US" altLang="zh-CN" dirty="0"/>
              <a:t>k</a:t>
            </a:r>
            <a:r>
              <a:rPr lang="zh-CN" altLang="en-US" dirty="0"/>
              <a:t>个点相连的线段和点</a:t>
            </a:r>
            <a:r>
              <a:rPr lang="en-US" altLang="zh-CN" dirty="0"/>
              <a:t>q</a:t>
            </a:r>
            <a:r>
              <a:rPr lang="zh-CN" altLang="en-US" dirty="0"/>
              <a:t>的距离，距离最短线段对应的曲线就是我们要寻找的目标。</a:t>
            </a:r>
            <a:endParaRPr lang="en-US" altLang="zh-CN" dirty="0"/>
          </a:p>
          <a:p>
            <a:r>
              <a:rPr lang="zh-CN" altLang="en-US" dirty="0"/>
              <a:t>但显然，这个找</a:t>
            </a:r>
            <a:r>
              <a:rPr lang="en-US" altLang="zh-CN" dirty="0"/>
              <a:t>k</a:t>
            </a:r>
            <a:r>
              <a:rPr lang="zh-CN" altLang="en-US" dirty="0"/>
              <a:t>个线段的过程是比较慢且繁琐的，因此它的性能不高。第二：复杂曲线需要的采样的线段很多，存在内存开销问题。</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25</a:t>
            </a:fld>
            <a:endParaRPr lang="zh-CN" altLang="en-US"/>
          </a:p>
        </p:txBody>
      </p:sp>
    </p:spTree>
    <p:extLst>
      <p:ext uri="{BB962C8B-B14F-4D97-AF65-F5344CB8AC3E}">
        <p14:creationId xmlns:p14="http://schemas.microsoft.com/office/powerpoint/2010/main" val="227644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用少量的直线段来拟合数据中的每一条曲线，使用</a:t>
            </a:r>
            <a:r>
              <a:rPr lang="en-US" altLang="zh-CN" dirty="0"/>
              <a:t>Cost </a:t>
            </a:r>
            <a:r>
              <a:rPr lang="zh-CN" altLang="en-US" dirty="0"/>
              <a:t>函数，点离线段的</a:t>
            </a:r>
            <a:r>
              <a:rPr lang="en-US" altLang="zh-CN" dirty="0"/>
              <a:t>cost</a:t>
            </a:r>
            <a:r>
              <a:rPr lang="zh-CN" altLang="en-US" dirty="0"/>
              <a:t>小于阈值就将该点与这个线段进行关联。</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实现了使用尽可能少的线段拟合一条曲线。</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26</a:t>
            </a:fld>
            <a:endParaRPr lang="zh-CN" altLang="en-US"/>
          </a:p>
        </p:txBody>
      </p:sp>
    </p:spTree>
    <p:extLst>
      <p:ext uri="{BB962C8B-B14F-4D97-AF65-F5344CB8AC3E}">
        <p14:creationId xmlns:p14="http://schemas.microsoft.com/office/powerpoint/2010/main" val="2029080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寻找这个射线能射中的最近的而物体。</a:t>
            </a:r>
            <a:endParaRPr lang="en-US" altLang="zh-CN" dirty="0"/>
          </a:p>
          <a:p>
            <a:r>
              <a:rPr lang="zh-CN" altLang="en-US" dirty="0"/>
              <a:t>朴素思想，使用</a:t>
            </a:r>
            <a:r>
              <a:rPr lang="en-US" altLang="zh-CN" dirty="0" err="1"/>
              <a:t>kd</a:t>
            </a:r>
            <a:r>
              <a:rPr lang="en-US" altLang="zh-CN" dirty="0"/>
              <a:t>-tree</a:t>
            </a:r>
            <a:r>
              <a:rPr lang="zh-CN" altLang="en-US" dirty="0"/>
              <a:t>构造划分三个物体空间的最小包围盒。然后按照</a:t>
            </a:r>
            <a:r>
              <a:rPr lang="en-US" altLang="zh-CN" dirty="0" err="1"/>
              <a:t>kd</a:t>
            </a:r>
            <a:r>
              <a:rPr lang="en-US" altLang="zh-CN" dirty="0"/>
              <a:t>-tree</a:t>
            </a:r>
            <a:r>
              <a:rPr lang="zh-CN" altLang="en-US" dirty="0"/>
              <a:t>查询遍历找</a:t>
            </a:r>
            <a:r>
              <a:rPr lang="en-US" altLang="zh-CN" dirty="0"/>
              <a:t>Ray</a:t>
            </a:r>
            <a:r>
              <a:rPr lang="zh-CN" altLang="en-US" dirty="0"/>
              <a:t>与空间内的物体的交。</a:t>
            </a:r>
            <a:endParaRPr lang="en-US" altLang="zh-CN" dirty="0"/>
          </a:p>
          <a:p>
            <a:r>
              <a:rPr lang="zh-CN" altLang="en-US" dirty="0"/>
              <a:t>但这个方法不具有泛化性。</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27</a:t>
            </a:fld>
            <a:endParaRPr lang="zh-CN" altLang="en-US"/>
          </a:p>
        </p:txBody>
      </p:sp>
    </p:spTree>
    <p:extLst>
      <p:ext uri="{BB962C8B-B14F-4D97-AF65-F5344CB8AC3E}">
        <p14:creationId xmlns:p14="http://schemas.microsoft.com/office/powerpoint/2010/main" val="2202347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改造后的例子中，这三个物体非常接近，这让上个方法难以实施。</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28</a:t>
            </a:fld>
            <a:endParaRPr lang="zh-CN" altLang="en-US"/>
          </a:p>
        </p:txBody>
      </p:sp>
    </p:spTree>
    <p:extLst>
      <p:ext uri="{BB962C8B-B14F-4D97-AF65-F5344CB8AC3E}">
        <p14:creationId xmlns:p14="http://schemas.microsoft.com/office/powerpoint/2010/main" val="225307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再困难一点，我们把球放入环内。但是，并不是不能求解。</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29</a:t>
            </a:fld>
            <a:endParaRPr lang="zh-CN" altLang="en-US"/>
          </a:p>
        </p:txBody>
      </p:sp>
    </p:spTree>
    <p:extLst>
      <p:ext uri="{BB962C8B-B14F-4D97-AF65-F5344CB8AC3E}">
        <p14:creationId xmlns:p14="http://schemas.microsoft.com/office/powerpoint/2010/main" val="114222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在上个提到的最近曲线基础上，再添加个哈希表存哪个曲线属于哪个物体。我们就可以把最近曲线搜索延伸到最近物体查找上。</a:t>
            </a:r>
            <a:endParaRPr lang="en-US" altLang="zh-CN" dirty="0"/>
          </a:p>
          <a:p>
            <a:r>
              <a:rPr lang="zh-CN" altLang="en-US" dirty="0"/>
              <a:t>在三维中，我们可以直接使用模型网格的三角面片作为最近查找的目标。</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30</a:t>
            </a:fld>
            <a:endParaRPr lang="zh-CN" altLang="en-US"/>
          </a:p>
        </p:txBody>
      </p:sp>
    </p:spTree>
    <p:extLst>
      <p:ext uri="{BB962C8B-B14F-4D97-AF65-F5344CB8AC3E}">
        <p14:creationId xmlns:p14="http://schemas.microsoft.com/office/powerpoint/2010/main" val="147180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不过，对于最近物体查询来说，</a:t>
            </a:r>
            <a:r>
              <a:rPr lang="en-US" altLang="zh-CN" dirty="0" err="1"/>
              <a:t>kd</a:t>
            </a:r>
            <a:r>
              <a:rPr lang="en-US" altLang="zh-CN" dirty="0"/>
              <a:t>-tree</a:t>
            </a:r>
            <a:r>
              <a:rPr lang="zh-CN" altLang="en-US" dirty="0"/>
              <a:t>只能说能用，但是并不具有效率可言，我们更倾向于使用其它结构，例如</a:t>
            </a:r>
            <a:r>
              <a:rPr lang="en-US" altLang="zh-CN" dirty="0"/>
              <a:t>BVH</a:t>
            </a:r>
            <a:r>
              <a:rPr lang="zh-CN" altLang="en-US" dirty="0"/>
              <a:t>来解决。</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31</a:t>
            </a:fld>
            <a:endParaRPr lang="zh-CN" altLang="en-US"/>
          </a:p>
        </p:txBody>
      </p:sp>
    </p:spTree>
    <p:extLst>
      <p:ext uri="{BB962C8B-B14F-4D97-AF65-F5344CB8AC3E}">
        <p14:creationId xmlns:p14="http://schemas.microsoft.com/office/powerpoint/2010/main" val="77337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当我们要管理的物体相对于场景来说较小，且没有复杂的几何关系。例如错落有致的房屋和房间，</a:t>
            </a:r>
            <a:r>
              <a:rPr lang="en-US" altLang="zh-CN" dirty="0">
                <a:latin typeface="微软雅黑" panose="020B0503020204020204" pitchFamily="34" charset="-122"/>
                <a:ea typeface="微软雅黑" panose="020B0503020204020204" pitchFamily="34" charset="-122"/>
              </a:rPr>
              <a:t>KD-tree</a:t>
            </a:r>
            <a:r>
              <a:rPr lang="zh-CN" altLang="en-US" dirty="0">
                <a:latin typeface="微软雅黑" panose="020B0503020204020204" pitchFamily="34" charset="-122"/>
                <a:ea typeface="微软雅黑" panose="020B0503020204020204" pitchFamily="34" charset="-122"/>
              </a:rPr>
              <a:t>还是可以得到一个不错的划分和查询效果。</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KD-tree </a:t>
            </a:r>
            <a:r>
              <a:rPr lang="zh-CN" altLang="en-US" dirty="0">
                <a:latin typeface="微软雅黑" panose="020B0503020204020204" pitchFamily="34" charset="-122"/>
                <a:ea typeface="微软雅黑" panose="020B0503020204020204" pitchFamily="34" charset="-122"/>
              </a:rPr>
              <a:t>可以管理大场景内的物体，但是，显然它擅长方正的结构，对于更复杂的情况，</a:t>
            </a:r>
            <a:r>
              <a:rPr lang="en-US" altLang="zh-CN" dirty="0">
                <a:latin typeface="微软雅黑" panose="020B0503020204020204" pitchFamily="34" charset="-122"/>
                <a:ea typeface="微软雅黑" panose="020B0503020204020204" pitchFamily="34" charset="-122"/>
              </a:rPr>
              <a:t>BSP</a:t>
            </a:r>
            <a:r>
              <a:rPr lang="zh-CN" altLang="en-US" dirty="0">
                <a:latin typeface="微软雅黑" panose="020B0503020204020204" pitchFamily="34" charset="-122"/>
                <a:ea typeface="微软雅黑" panose="020B0503020204020204" pitchFamily="34" charset="-122"/>
              </a:rPr>
              <a:t>更加适合。</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32</a:t>
            </a:fld>
            <a:endParaRPr lang="zh-CN" altLang="en-US"/>
          </a:p>
        </p:txBody>
      </p:sp>
    </p:spTree>
    <p:extLst>
      <p:ext uri="{BB962C8B-B14F-4D97-AF65-F5344CB8AC3E}">
        <p14:creationId xmlns:p14="http://schemas.microsoft.com/office/powerpoint/2010/main" val="265868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四叉树和八叉树也是一种空间划分，它们的区别仅在维度的不同。是一种空间均匀二分的划分结构。</a:t>
            </a:r>
            <a:endParaRPr lang="en-US" altLang="zh-CN" dirty="0"/>
          </a:p>
          <a:p>
            <a:r>
              <a:rPr lang="zh-CN" altLang="en-US" dirty="0"/>
              <a:t>右边的图是我画的！是不是超好看！！！</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33</a:t>
            </a:fld>
            <a:endParaRPr lang="zh-CN" altLang="en-US"/>
          </a:p>
        </p:txBody>
      </p:sp>
    </p:spTree>
    <p:extLst>
      <p:ext uri="{BB962C8B-B14F-4D97-AF65-F5344CB8AC3E}">
        <p14:creationId xmlns:p14="http://schemas.microsoft.com/office/powerpoint/2010/main" val="561177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将八叉树的叶子节点全部细分到相同深度，我们就可以得到网格，网格</a:t>
            </a:r>
            <a:r>
              <a:rPr lang="zh-CN" altLang="en-US" b="0" i="0" dirty="0">
                <a:solidFill>
                  <a:srgbClr val="555555"/>
                </a:solidFill>
                <a:effectLst/>
                <a:latin typeface="Lato" panose="020B0604020202020204" pitchFamily="34" charset="0"/>
              </a:rPr>
              <a:t>是指将空间划分为一个个完全相同的格子，在二维空间中是正方形，在三维空间中是正方体。</a:t>
            </a:r>
            <a:endParaRPr lang="en-US" altLang="zh-CN" b="0" i="0" dirty="0">
              <a:solidFill>
                <a:srgbClr val="555555"/>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555555"/>
                </a:solidFill>
                <a:effectLst/>
                <a:latin typeface="Lato" panose="020B0604020202020204" pitchFamily="34" charset="0"/>
              </a:rPr>
              <a:t>网格的有点在于计算简单，能够通过简单的运算快速确认图元落在哪些格子中。</a:t>
            </a:r>
            <a:endParaRPr lang="en-US" altLang="zh-CN" b="0" i="0" dirty="0">
              <a:solidFill>
                <a:srgbClr val="555555"/>
              </a:solidFill>
              <a:effectLst/>
              <a:latin typeface="Lato" panose="020B0604020202020204" pitchFamily="34" charset="0"/>
            </a:endParaRPr>
          </a:p>
          <a:p>
            <a:r>
              <a:rPr lang="zh-CN" altLang="en-US" dirty="0"/>
              <a:t>但是比起八叉树，网格会占用更多的存储空间。</a:t>
            </a:r>
            <a:endParaRPr lang="en-US" altLang="zh-CN" dirty="0"/>
          </a:p>
          <a:p>
            <a:r>
              <a:rPr lang="zh-CN" altLang="en-US" dirty="0"/>
              <a:t>网格在图形学领域也有很多应用，比如：光栅化、体素表示、物理仿真（欧拉视角）、</a:t>
            </a:r>
            <a:r>
              <a:rPr lang="en-US" altLang="zh-CN" dirty="0"/>
              <a:t>Marching cube</a:t>
            </a:r>
          </a:p>
          <a:p>
            <a:r>
              <a:rPr lang="zh-CN" altLang="en-US" dirty="0"/>
              <a:t>当然，这里我是为了强调，八叉树和网格有相似的地方，就是在已知划分精度下，我们可以根据坐标一步得到网格空间坐标，例如对于这个点，我们可以直接得到它对应的网格坐标（</a:t>
            </a:r>
            <a:r>
              <a:rPr lang="en-US" altLang="zh-CN" dirty="0"/>
              <a:t>1</a:t>
            </a:r>
            <a:r>
              <a:rPr lang="zh-CN" altLang="en-US" dirty="0"/>
              <a:t>，</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34</a:t>
            </a:fld>
            <a:endParaRPr lang="zh-CN" altLang="en-US"/>
          </a:p>
        </p:txBody>
      </p:sp>
    </p:spTree>
    <p:extLst>
      <p:ext uri="{BB962C8B-B14F-4D97-AF65-F5344CB8AC3E}">
        <p14:creationId xmlns:p14="http://schemas.microsoft.com/office/powerpoint/2010/main" val="108479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空间划分结构从目的上，可以被分为两种：管理空间和管理空间中的物体。</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a:t>
            </a:fld>
            <a:endParaRPr lang="zh-CN" altLang="en-US"/>
          </a:p>
        </p:txBody>
      </p:sp>
    </p:spTree>
    <p:extLst>
      <p:ext uri="{BB962C8B-B14F-4D97-AF65-F5344CB8AC3E}">
        <p14:creationId xmlns:p14="http://schemas.microsoft.com/office/powerpoint/2010/main" val="3145487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自底向上：直接计算点坐标对应的最小细分</a:t>
            </a:r>
            <a:r>
              <a:rPr lang="en-US" altLang="zh-CN" dirty="0"/>
              <a:t>grid</a:t>
            </a:r>
            <a:r>
              <a:rPr lang="zh-CN" altLang="en-US" dirty="0"/>
              <a:t>的节点作为包围盒，然后进行合并；</a:t>
            </a:r>
            <a:endParaRPr lang="en-US" altLang="zh-CN" dirty="0"/>
          </a:p>
          <a:p>
            <a:r>
              <a:rPr lang="zh-CN" altLang="en-US" dirty="0"/>
              <a:t>自顶向下：对有点的空间进行细分，直到到达最大深度，或仅包含一个点为止；</a:t>
            </a:r>
            <a:endParaRPr lang="en-US" altLang="zh-CN" dirty="0"/>
          </a:p>
          <a:p>
            <a:r>
              <a:rPr lang="zh-CN" altLang="en-US" dirty="0"/>
              <a:t>在这个例子中，它们可以得到一致的四叉树。</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35</a:t>
            </a:fld>
            <a:endParaRPr lang="zh-CN" altLang="en-US"/>
          </a:p>
        </p:txBody>
      </p:sp>
    </p:spTree>
    <p:extLst>
      <p:ext uri="{BB962C8B-B14F-4D97-AF65-F5344CB8AC3E}">
        <p14:creationId xmlns:p14="http://schemas.microsoft.com/office/powerpoint/2010/main" val="100937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修改深度，那么</a:t>
            </a:r>
            <a:r>
              <a:rPr lang="en-US" altLang="zh-CN" dirty="0"/>
              <a:t>grid</a:t>
            </a:r>
            <a:r>
              <a:rPr lang="zh-CN" altLang="en-US" dirty="0"/>
              <a:t>的最小精度为原先的一半，它们的结果出现了区别。</a:t>
            </a:r>
            <a:endParaRPr lang="en-US" altLang="zh-CN" dirty="0"/>
          </a:p>
          <a:p>
            <a:r>
              <a:rPr lang="zh-CN" altLang="en-US" dirty="0"/>
              <a:t>但是，对于这里例子，我们可以对上面的树进行剪枝，让自底向上的结果化简为下面的结果。</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36</a:t>
            </a:fld>
            <a:endParaRPr lang="zh-CN" altLang="en-US"/>
          </a:p>
        </p:txBody>
      </p:sp>
    </p:spTree>
    <p:extLst>
      <p:ext uri="{BB962C8B-B14F-4D97-AF65-F5344CB8AC3E}">
        <p14:creationId xmlns:p14="http://schemas.microsoft.com/office/powerpoint/2010/main" val="3583961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修改深度，那么</a:t>
            </a:r>
            <a:r>
              <a:rPr lang="en-US" altLang="zh-CN" dirty="0"/>
              <a:t>grid</a:t>
            </a:r>
            <a:r>
              <a:rPr lang="zh-CN" altLang="en-US" dirty="0"/>
              <a:t>的最小精度为原先的一半，它们的结果出现了区别。</a:t>
            </a:r>
            <a:endParaRPr lang="en-US" altLang="zh-CN" dirty="0"/>
          </a:p>
          <a:p>
            <a:r>
              <a:rPr lang="zh-CN" altLang="en-US" dirty="0"/>
              <a:t>但是，对于这里例子，我们可以对上面的树进行剪枝，让自顶向上的结果化简为下面的结果。</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37</a:t>
            </a:fld>
            <a:endParaRPr lang="zh-CN" altLang="en-US"/>
          </a:p>
        </p:txBody>
      </p:sp>
    </p:spTree>
    <p:extLst>
      <p:ext uri="{BB962C8B-B14F-4D97-AF65-F5344CB8AC3E}">
        <p14:creationId xmlns:p14="http://schemas.microsoft.com/office/powerpoint/2010/main" val="2673428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除外，我们可以修改自底向上构建策略：假设有个神佑计算器，可以直接得到最合适的最合适的最小包围盒，保证盒内的点最少。那么它也能得到两个相同的结果。</a:t>
            </a:r>
            <a:endParaRPr lang="en-US" altLang="zh-CN" dirty="0"/>
          </a:p>
          <a:p>
            <a:r>
              <a:rPr lang="zh-CN" altLang="en-US" dirty="0"/>
              <a:t>这两种四叉树构建方法没有好坏区别，这个例子只能说明构建策略的选择决定了最后得到的树的形状，因此要具体问题具体分析。</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38</a:t>
            </a:fld>
            <a:endParaRPr lang="zh-CN" altLang="en-US"/>
          </a:p>
        </p:txBody>
      </p:sp>
    </p:spTree>
    <p:extLst>
      <p:ext uri="{BB962C8B-B14F-4D97-AF65-F5344CB8AC3E}">
        <p14:creationId xmlns:p14="http://schemas.microsoft.com/office/powerpoint/2010/main" val="1998927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使用八叉树实现的自适应表面分辨率的流体模拟器</a:t>
            </a:r>
            <a:endParaRPr lang="en-US" altLang="zh-CN" dirty="0"/>
          </a:p>
          <a:p>
            <a:r>
              <a:rPr lang="zh-CN" altLang="en-US" dirty="0"/>
              <a:t>思想：在进行液体模拟的时候，液体表面的形状变化会比较丰富，我们更关注于液体表面的模拟，高频信息更多的集中在模型表面。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因为八叉树自适应的特性</a:t>
            </a:r>
          </a:p>
          <a:p>
            <a:r>
              <a:rPr lang="zh-CN" altLang="en-US" dirty="0"/>
              <a:t>对空间进行八叉树划分，当液体表面经过八叉树节点时对八叉树节点进行细分。这样越靠近液体表面，八叉树格子越细密，我们对液体表面的精度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39</a:t>
            </a:fld>
            <a:endParaRPr lang="zh-CN" altLang="en-US"/>
          </a:p>
        </p:txBody>
      </p:sp>
    </p:spTree>
    <p:extLst>
      <p:ext uri="{BB962C8B-B14F-4D97-AF65-F5344CB8AC3E}">
        <p14:creationId xmlns:p14="http://schemas.microsoft.com/office/powerpoint/2010/main" val="310866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在工业界中，也存在不少使用八叉树简化网格存储空间的</a:t>
            </a:r>
            <a:r>
              <a:rPr lang="en-US" altLang="zh-CN" dirty="0"/>
              <a:t>trick</a:t>
            </a:r>
            <a:r>
              <a:rPr lang="zh-CN" altLang="en-US" dirty="0"/>
              <a:t>。</a:t>
            </a:r>
            <a:endParaRPr lang="en-US" altLang="zh-CN" dirty="0"/>
          </a:p>
          <a:p>
            <a:r>
              <a:rPr lang="zh-CN" altLang="en-US" dirty="0"/>
              <a:t>这个例子是一个欧拉视角下的流体仿真，它按照速度梯度变化剧烈的节点进行细分，梯度计算工具是八叉树下的拉普拉斯算子</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40</a:t>
            </a:fld>
            <a:endParaRPr lang="zh-CN" altLang="en-US"/>
          </a:p>
        </p:txBody>
      </p:sp>
    </p:spTree>
    <p:extLst>
      <p:ext uri="{BB962C8B-B14F-4D97-AF65-F5344CB8AC3E}">
        <p14:creationId xmlns:p14="http://schemas.microsoft.com/office/powerpoint/2010/main" val="3729447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41</a:t>
            </a:fld>
            <a:endParaRPr lang="zh-CN" altLang="en-US"/>
          </a:p>
        </p:txBody>
      </p:sp>
    </p:spTree>
    <p:extLst>
      <p:ext uri="{BB962C8B-B14F-4D97-AF65-F5344CB8AC3E}">
        <p14:creationId xmlns:p14="http://schemas.microsoft.com/office/powerpoint/2010/main" val="3759426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42</a:t>
            </a:fld>
            <a:endParaRPr lang="zh-CN" altLang="en-US"/>
          </a:p>
        </p:txBody>
      </p:sp>
    </p:spTree>
    <p:extLst>
      <p:ext uri="{BB962C8B-B14F-4D97-AF65-F5344CB8AC3E}">
        <p14:creationId xmlns:p14="http://schemas.microsoft.com/office/powerpoint/2010/main" val="852009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泊松重建是一种隐式曲面重建方案，输入为一组物体表面的有向点云，输出物体表面三维网格。相比德劳内这类直接网格重建的区别主要在于，输出网格的顶点不需要来自原始点云，结果更平滑，并且由于全局求解，可以保证网格的水密性。</a:t>
            </a:r>
            <a:endParaRPr lang="en-US" altLang="zh-CN" b="0" i="0" dirty="0">
              <a:solidFill>
                <a:srgbClr val="121212"/>
              </a:solidFill>
              <a:effectLst/>
              <a:latin typeface="-apple-system"/>
            </a:endParaRPr>
          </a:p>
          <a:p>
            <a:r>
              <a:rPr lang="zh-CN" altLang="en-US" b="0" i="0" dirty="0">
                <a:solidFill>
                  <a:srgbClr val="121212"/>
                </a:solidFill>
                <a:effectLst/>
                <a:latin typeface="-apple-system"/>
              </a:rPr>
              <a:t>在这里，我们可以使用八叉树表示重建得到的表面法向场的存储空间。</a:t>
            </a:r>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43</a:t>
            </a:fld>
            <a:endParaRPr lang="zh-CN" altLang="en-US"/>
          </a:p>
        </p:txBody>
      </p:sp>
    </p:spTree>
    <p:extLst>
      <p:ext uri="{BB962C8B-B14F-4D97-AF65-F5344CB8AC3E}">
        <p14:creationId xmlns:p14="http://schemas.microsoft.com/office/powerpoint/2010/main" val="78129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在物理仿真的例子中，八叉树可以用来化简复杂场的计算。我们介绍一个近似求解</a:t>
            </a:r>
            <a:r>
              <a:rPr lang="en-US" altLang="zh-CN" dirty="0"/>
              <a:t>N-body</a:t>
            </a:r>
            <a:r>
              <a:rPr lang="zh-CN" altLang="en-US" dirty="0"/>
              <a:t>问题的方法。</a:t>
            </a:r>
            <a:endParaRPr lang="en-US" altLang="zh-CN" dirty="0"/>
          </a:p>
          <a:p>
            <a:r>
              <a:rPr lang="en-US" altLang="zh-CN" dirty="0"/>
              <a:t>N-body</a:t>
            </a:r>
            <a:r>
              <a:rPr lang="zh-CN" altLang="en-US" dirty="0"/>
              <a:t>是一个物理学和天文学有关的问题，它描述了空间中</a:t>
            </a:r>
            <a:r>
              <a:rPr lang="en-US" altLang="zh-CN" dirty="0"/>
              <a:t>N</a:t>
            </a:r>
            <a:r>
              <a:rPr lang="zh-CN" altLang="en-US" dirty="0"/>
              <a:t>个星体之间在相互作用下的动态解，这里介绍的是</a:t>
            </a:r>
            <a:r>
              <a:rPr lang="en-US" altLang="zh-CN" dirty="0"/>
              <a:t>N</a:t>
            </a:r>
            <a:r>
              <a:rPr lang="zh-CN" altLang="en-US" dirty="0"/>
              <a:t>个星体在万有引力下计算近似移动路径。</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44</a:t>
            </a:fld>
            <a:endParaRPr lang="zh-CN" altLang="en-US"/>
          </a:p>
        </p:txBody>
      </p:sp>
    </p:spTree>
    <p:extLst>
      <p:ext uri="{BB962C8B-B14F-4D97-AF65-F5344CB8AC3E}">
        <p14:creationId xmlns:p14="http://schemas.microsoft.com/office/powerpoint/2010/main" val="140790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5</a:t>
            </a:fld>
            <a:endParaRPr lang="zh-CN" altLang="en-US"/>
          </a:p>
        </p:txBody>
      </p:sp>
    </p:spTree>
    <p:extLst>
      <p:ext uri="{BB962C8B-B14F-4D97-AF65-F5344CB8AC3E}">
        <p14:creationId xmlns:p14="http://schemas.microsoft.com/office/powerpoint/2010/main" val="341779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N-body</a:t>
            </a:r>
            <a:r>
              <a:rPr lang="zh-CN" altLang="en-US" dirty="0"/>
              <a:t>的子集，自然包括</a:t>
            </a:r>
            <a:r>
              <a:rPr lang="en-US" altLang="zh-CN" dirty="0"/>
              <a:t>1-Body</a:t>
            </a:r>
            <a:r>
              <a:rPr lang="zh-CN" altLang="en-US" dirty="0"/>
              <a:t>和</a:t>
            </a:r>
            <a:r>
              <a:rPr lang="en-US" altLang="zh-CN" dirty="0"/>
              <a:t>2-Body</a:t>
            </a:r>
          </a:p>
          <a:p>
            <a:r>
              <a:rPr lang="zh-CN" altLang="en-US" dirty="0"/>
              <a:t>对于一个星体，我们可以很轻易的求解得到它的路径，必定是一条射线。</a:t>
            </a:r>
            <a:endParaRPr lang="en-US" altLang="zh-CN" dirty="0"/>
          </a:p>
          <a:p>
            <a:r>
              <a:rPr lang="zh-CN" altLang="en-US" dirty="0"/>
              <a:t>对于两个星体，只要不相撞，它们的轨迹必定是两个椭圆。</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45</a:t>
            </a:fld>
            <a:endParaRPr lang="zh-CN" altLang="en-US"/>
          </a:p>
        </p:txBody>
      </p:sp>
    </p:spTree>
    <p:extLst>
      <p:ext uri="{BB962C8B-B14F-4D97-AF65-F5344CB8AC3E}">
        <p14:creationId xmlns:p14="http://schemas.microsoft.com/office/powerpoint/2010/main" val="3332637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a:t>
            </a:r>
            <a:r>
              <a:rPr lang="en-US" altLang="zh-CN" dirty="0"/>
              <a:t>N-body</a:t>
            </a:r>
            <a:r>
              <a:rPr lang="zh-CN" altLang="en-US" dirty="0"/>
              <a:t>问题在数量到</a:t>
            </a:r>
            <a:r>
              <a:rPr lang="en-US" altLang="zh-CN" dirty="0"/>
              <a:t>3</a:t>
            </a:r>
            <a:r>
              <a:rPr lang="zh-CN" altLang="en-US" dirty="0"/>
              <a:t>时，出现了一个质的变化。</a:t>
            </a:r>
            <a:endParaRPr lang="en-US" altLang="zh-CN" dirty="0"/>
          </a:p>
          <a:p>
            <a:r>
              <a:rPr lang="zh-CN" altLang="en-US" dirty="0"/>
              <a:t>我们已经无法表达这三个星体的轨迹，只能通过仿真近似求解它的轨迹。这也就是三体问题。</a:t>
            </a:r>
            <a:endParaRPr lang="en-US" altLang="zh-CN" dirty="0"/>
          </a:p>
          <a:p>
            <a:r>
              <a:rPr lang="zh-CN" altLang="en-US" dirty="0"/>
              <a:t>后续有非常多工作给三体问题添加限制，从而得到近似轨迹，但就这个问题本身，依旧是</a:t>
            </a:r>
            <a:r>
              <a:rPr lang="en-US" altLang="zh-CN" dirty="0"/>
              <a:t>NP</a:t>
            </a:r>
            <a:r>
              <a:rPr lang="zh-CN" altLang="en-US" dirty="0"/>
              <a:t>难的问题。</a:t>
            </a:r>
            <a:endParaRPr lang="en-US" altLang="zh-CN" dirty="0"/>
          </a:p>
          <a:p>
            <a:r>
              <a:rPr lang="zh-CN" altLang="en-US" dirty="0"/>
              <a:t>但对于</a:t>
            </a:r>
            <a:r>
              <a:rPr lang="en-US" altLang="zh-CN" dirty="0"/>
              <a:t>N-body</a:t>
            </a:r>
            <a:r>
              <a:rPr lang="zh-CN" altLang="en-US" dirty="0"/>
              <a:t>问题来说，如何通过仿真近似也成为一个难点。</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46</a:t>
            </a:fld>
            <a:endParaRPr lang="zh-CN" altLang="en-US"/>
          </a:p>
        </p:txBody>
      </p:sp>
    </p:spTree>
    <p:extLst>
      <p:ext uri="{BB962C8B-B14F-4D97-AF65-F5344CB8AC3E}">
        <p14:creationId xmlns:p14="http://schemas.microsoft.com/office/powerpoint/2010/main" val="1329062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Fast Multipole method</a:t>
            </a:r>
            <a:r>
              <a:rPr lang="zh-CN" altLang="en-US" dirty="0"/>
              <a:t>提出了一种基于八叉树的快速近似方法，把时间复杂度压到了</a:t>
            </a:r>
            <a:r>
              <a:rPr lang="en-US" altLang="zh-CN" dirty="0" err="1"/>
              <a:t>NlogN</a:t>
            </a:r>
            <a:r>
              <a:rPr lang="zh-CN" altLang="en-US" dirty="0"/>
              <a:t>。</a:t>
            </a:r>
            <a:endParaRPr lang="en-US" altLang="zh-CN" dirty="0"/>
          </a:p>
          <a:p>
            <a:r>
              <a:rPr lang="zh-CN" altLang="en-US" dirty="0"/>
              <a:t>先把星体质量离散到最小</a:t>
            </a:r>
            <a:r>
              <a:rPr lang="en-US" altLang="zh-CN" dirty="0"/>
              <a:t>grid</a:t>
            </a:r>
            <a:r>
              <a:rPr lang="zh-CN" altLang="en-US" dirty="0"/>
              <a:t>，然后通过自底向上构建八叉树，节点中心的质量为四个子节点的中心质量加权和。</a:t>
            </a:r>
            <a:endParaRPr lang="en-US" altLang="zh-CN" dirty="0"/>
          </a:p>
          <a:p>
            <a:r>
              <a:rPr lang="zh-CN" altLang="en-US" dirty="0"/>
              <a:t>计算时，约靠近计算点，使用细分程度越高的三个网格，约远离使用细分程度越低的三个网格。</a:t>
            </a:r>
            <a:endParaRPr lang="en-US" altLang="zh-CN" dirty="0"/>
          </a:p>
          <a:p>
            <a:r>
              <a:rPr lang="zh-CN" altLang="en-US" dirty="0"/>
              <a:t>最终可以得到一个求解速度很快，且误差不大的结果。</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47</a:t>
            </a:fld>
            <a:endParaRPr lang="zh-CN" altLang="en-US"/>
          </a:p>
        </p:txBody>
      </p:sp>
    </p:spTree>
    <p:extLst>
      <p:ext uri="{BB962C8B-B14F-4D97-AF65-F5344CB8AC3E}">
        <p14:creationId xmlns:p14="http://schemas.microsoft.com/office/powerpoint/2010/main" val="829367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八叉树是一种典型有效的空间数据结构。但是它有一些缺点：较小的物体可能因为其特殊位置被存储到一个具有非常大的包围盒体积的八叉树节点中。</a:t>
            </a:r>
            <a:endParaRPr lang="en-US" altLang="zh-CN" b="0" i="0" dirty="0">
              <a:solidFill>
                <a:srgbClr val="4D4D4D"/>
              </a:solidFill>
              <a:effectLst/>
              <a:latin typeface="-apple-system"/>
            </a:endParaRPr>
          </a:p>
          <a:p>
            <a:r>
              <a:rPr lang="zh-CN" altLang="en-US" b="0" i="0" dirty="0">
                <a:solidFill>
                  <a:srgbClr val="4D4D4D"/>
                </a:solidFill>
                <a:effectLst/>
                <a:latin typeface="-apple-system"/>
              </a:rPr>
              <a:t>在</a:t>
            </a:r>
            <a:r>
              <a:rPr lang="en-US" altLang="zh-CN" b="0" i="0" dirty="0">
                <a:solidFill>
                  <a:srgbClr val="4D4D4D"/>
                </a:solidFill>
                <a:effectLst/>
                <a:latin typeface="-apple-system"/>
              </a:rPr>
              <a:t>《Game Programming Gems》</a:t>
            </a:r>
            <a:r>
              <a:rPr lang="zh-CN" altLang="en-US" b="0" i="0" dirty="0">
                <a:solidFill>
                  <a:srgbClr val="4D4D4D"/>
                </a:solidFill>
                <a:effectLst/>
                <a:latin typeface="-apple-system"/>
              </a:rPr>
              <a:t>中该问题被描述为层次划分过程中产生的 “粘性（</a:t>
            </a:r>
            <a:r>
              <a:rPr lang="en-US" altLang="zh-CN" b="0" i="0" dirty="0">
                <a:solidFill>
                  <a:srgbClr val="4D4D4D"/>
                </a:solidFill>
                <a:effectLst/>
                <a:latin typeface="-apple-system"/>
              </a:rPr>
              <a:t>Sticky</a:t>
            </a:r>
            <a:r>
              <a:rPr lang="zh-CN" altLang="en-US" b="0" i="0" dirty="0">
                <a:solidFill>
                  <a:srgbClr val="4D4D4D"/>
                </a:solidFill>
                <a:effectLst/>
                <a:latin typeface="-apple-system"/>
              </a:rPr>
              <a:t>）” 区域，较小的物体却保持在树的较高层次，降低了划分的效率。</a:t>
            </a:r>
            <a:endParaRPr lang="en-US" altLang="zh-CN" b="0" i="0" dirty="0">
              <a:solidFill>
                <a:srgbClr val="4D4D4D"/>
              </a:solidFill>
              <a:effectLst/>
              <a:latin typeface="-apple-system"/>
            </a:endParaRPr>
          </a:p>
          <a:p>
            <a:r>
              <a:rPr lang="zh-CN" altLang="en-US" b="0" i="0" dirty="0">
                <a:solidFill>
                  <a:srgbClr val="4D4D4D"/>
                </a:solidFill>
                <a:effectLst/>
                <a:latin typeface="-apple-system"/>
              </a:rPr>
              <a:t>这里引入一个松散八叉树，让每个节点的边界有一个可调参的扩张边界，只要在边界包围内的物体，都属于这个节点。</a:t>
            </a:r>
            <a:endParaRPr lang="en-US" altLang="zh-CN" b="0" i="0" dirty="0">
              <a:solidFill>
                <a:srgbClr val="4D4D4D"/>
              </a:solidFill>
              <a:effectLst/>
              <a:latin typeface="-apple-system"/>
            </a:endParaRPr>
          </a:p>
          <a:p>
            <a:r>
              <a:rPr lang="zh-CN" altLang="en-US" b="0" i="0" dirty="0">
                <a:solidFill>
                  <a:srgbClr val="314659"/>
                </a:solidFill>
                <a:effectLst/>
                <a:latin typeface="PingFang SC"/>
              </a:rPr>
              <a:t>首先它定义一个节点有入口边界 </a:t>
            </a:r>
            <a:r>
              <a:rPr lang="en-US" altLang="zh-CN" b="0" i="0" dirty="0">
                <a:solidFill>
                  <a:srgbClr val="314659"/>
                </a:solidFill>
                <a:effectLst/>
                <a:latin typeface="PingFang SC"/>
              </a:rPr>
              <a:t>(inner boundary)</a:t>
            </a:r>
            <a:r>
              <a:rPr lang="zh-CN" altLang="en-US" b="0" i="0" dirty="0">
                <a:solidFill>
                  <a:srgbClr val="314659"/>
                </a:solidFill>
                <a:effectLst/>
                <a:latin typeface="PingFang SC"/>
              </a:rPr>
              <a:t>，出口边界 </a:t>
            </a:r>
            <a:r>
              <a:rPr lang="en-US" altLang="zh-CN" b="0" i="0" dirty="0">
                <a:solidFill>
                  <a:srgbClr val="314659"/>
                </a:solidFill>
                <a:effectLst/>
                <a:latin typeface="PingFang SC"/>
              </a:rPr>
              <a:t>(</a:t>
            </a:r>
            <a:r>
              <a:rPr lang="en-US" altLang="zh-CN" b="0" i="0" dirty="0" err="1">
                <a:solidFill>
                  <a:srgbClr val="314659"/>
                </a:solidFill>
                <a:effectLst/>
                <a:latin typeface="PingFang SC"/>
              </a:rPr>
              <a:t>outerboundary</a:t>
            </a:r>
            <a:r>
              <a:rPr lang="en-US" altLang="zh-CN" b="0" i="0" dirty="0">
                <a:solidFill>
                  <a:srgbClr val="314659"/>
                </a:solidFill>
                <a:effectLst/>
                <a:latin typeface="PingFang SC"/>
              </a:rPr>
              <a:t>)</a:t>
            </a:r>
            <a:r>
              <a:rPr lang="zh-CN" altLang="en-US" b="0" i="0" dirty="0">
                <a:solidFill>
                  <a:srgbClr val="314659"/>
                </a:solidFill>
                <a:effectLst/>
                <a:latin typeface="PingFang SC"/>
              </a:rPr>
              <a:t>。</a:t>
            </a:r>
            <a:endParaRPr lang="en-US" altLang="zh-CN" b="0" i="0" dirty="0">
              <a:solidFill>
                <a:srgbClr val="4D4D4D"/>
              </a:solidFill>
              <a:effectLst/>
              <a:latin typeface="-apple-system"/>
            </a:endParaRPr>
          </a:p>
          <a:p>
            <a:r>
              <a:rPr lang="zh-CN" altLang="en-US" b="0" i="0" dirty="0">
                <a:solidFill>
                  <a:srgbClr val="314659"/>
                </a:solidFill>
                <a:effectLst/>
                <a:latin typeface="PingFang SC"/>
              </a:rPr>
              <a:t>那么如何判定一个物体现在在哪个节点呢？</a:t>
            </a:r>
            <a:endParaRPr lang="en-US" altLang="zh-CN" b="0" i="0" dirty="0">
              <a:solidFill>
                <a:srgbClr val="4D4D4D"/>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314659"/>
                </a:solidFill>
                <a:effectLst/>
                <a:latin typeface="PingFang SC"/>
              </a:rPr>
              <a:t>若物体还没添加进八叉树，则检测现在位于哪个节点的入口边界内；</a:t>
            </a:r>
            <a:endParaRPr lang="en-US" altLang="zh-CN" b="0" i="0" dirty="0">
              <a:solidFill>
                <a:srgbClr val="314659"/>
              </a:solidFill>
              <a:effectLst/>
              <a:latin typeface="PingFang SC"/>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314659"/>
                </a:solidFill>
                <a:effectLst/>
                <a:latin typeface="PingFang SC"/>
              </a:rPr>
              <a:t>若物体先前已经存在于某个节点，则先检测现在是否越出该节点的出口边界，若越出再检测位于哪个节点的入口边界内。</a:t>
            </a:r>
            <a:endParaRPr lang="en-US" altLang="zh-CN" b="0" i="0" dirty="0">
              <a:solidFill>
                <a:srgbClr val="31465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14659"/>
                </a:solidFill>
                <a:effectLst/>
                <a:latin typeface="PingFang SC"/>
              </a:rPr>
              <a:t>但是，对于边界长度的定义会导致以下两个问题：</a:t>
            </a:r>
            <a:endParaRPr lang="en-US" altLang="zh-CN" b="0" i="0" dirty="0">
              <a:solidFill>
                <a:srgbClr val="314659"/>
              </a:solidFill>
              <a:effectLst/>
              <a:latin typeface="PingFang SC"/>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314659"/>
                </a:solidFill>
                <a:effectLst/>
                <a:latin typeface="PingFang SC"/>
              </a:rPr>
              <a:t>太短：退化为一般八叉树；</a:t>
            </a:r>
            <a:endParaRPr lang="en-US" altLang="zh-CN" b="0" i="0" dirty="0">
              <a:solidFill>
                <a:srgbClr val="314659"/>
              </a:solidFill>
              <a:effectLst/>
              <a:latin typeface="PingFang SC"/>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314659"/>
                </a:solidFill>
                <a:effectLst/>
                <a:latin typeface="PingFang SC"/>
              </a:rPr>
              <a:t>太长：导致节点存储较多冗余物体。</a:t>
            </a:r>
            <a:endParaRPr lang="en-US" altLang="zh-CN" b="0" i="0" dirty="0">
              <a:solidFill>
                <a:srgbClr val="31465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14659"/>
                </a:solidFill>
                <a:effectLst/>
                <a:latin typeface="PingFang SC"/>
              </a:rPr>
              <a:t>而后续一些研究中，他们实验表明出口边界长度为入口边界 </a:t>
            </a:r>
            <a:r>
              <a:rPr lang="en-US" altLang="zh-CN" b="0" i="0" dirty="0">
                <a:solidFill>
                  <a:srgbClr val="314659"/>
                </a:solidFill>
                <a:effectLst/>
                <a:latin typeface="PingFang SC"/>
              </a:rPr>
              <a:t>2 </a:t>
            </a:r>
            <a:r>
              <a:rPr lang="zh-CN" altLang="en-US" b="0" i="0" dirty="0">
                <a:solidFill>
                  <a:srgbClr val="314659"/>
                </a:solidFill>
                <a:effectLst/>
                <a:latin typeface="PingFang SC"/>
              </a:rPr>
              <a:t>倍时可以表现得很好。</a:t>
            </a:r>
          </a:p>
          <a:p>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48</a:t>
            </a:fld>
            <a:endParaRPr lang="zh-CN" altLang="en-US"/>
          </a:p>
        </p:txBody>
      </p:sp>
    </p:spTree>
    <p:extLst>
      <p:ext uri="{BB962C8B-B14F-4D97-AF65-F5344CB8AC3E}">
        <p14:creationId xmlns:p14="http://schemas.microsoft.com/office/powerpoint/2010/main" val="2129397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前面说过，</a:t>
            </a:r>
            <a:r>
              <a:rPr lang="en-US" altLang="zh-CN" dirty="0" err="1"/>
              <a:t>kd</a:t>
            </a:r>
            <a:r>
              <a:rPr lang="zh-CN" altLang="en-US" dirty="0"/>
              <a:t>树是</a:t>
            </a:r>
            <a:r>
              <a:rPr lang="en-US" altLang="zh-CN" dirty="0"/>
              <a:t>BSP</a:t>
            </a:r>
            <a:r>
              <a:rPr lang="zh-CN" altLang="en-US" dirty="0"/>
              <a:t>树的一个特殊形式，那么反过来，我们可以认为，</a:t>
            </a:r>
            <a:r>
              <a:rPr lang="en-US" altLang="zh-CN" dirty="0"/>
              <a:t>BSP</a:t>
            </a:r>
            <a:r>
              <a:rPr lang="zh-CN" altLang="en-US" dirty="0"/>
              <a:t>是一个更通用情况下的空间二分树。</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49</a:t>
            </a:fld>
            <a:endParaRPr lang="zh-CN" altLang="en-US"/>
          </a:p>
        </p:txBody>
      </p:sp>
    </p:spTree>
    <p:extLst>
      <p:ext uri="{BB962C8B-B14F-4D97-AF65-F5344CB8AC3E}">
        <p14:creationId xmlns:p14="http://schemas.microsoft.com/office/powerpoint/2010/main" val="38534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BSP</a:t>
            </a:r>
            <a:r>
              <a:rPr lang="zh-CN" altLang="en-US" dirty="0"/>
              <a:t>的构造时间复杂度是 </a:t>
            </a:r>
            <a:r>
              <a:rPr lang="en-US" altLang="zh-CN" dirty="0"/>
              <a:t>O(Nlog2N)</a:t>
            </a:r>
            <a:r>
              <a:rPr lang="zh-CN" altLang="en-US" dirty="0"/>
              <a:t>，因此它更适合针对静态物体进行离线构造。</a:t>
            </a:r>
            <a:endParaRPr lang="en-US" altLang="zh-CN" dirty="0"/>
          </a:p>
          <a:p>
            <a:r>
              <a:rPr lang="zh-CN" altLang="en-US" dirty="0"/>
              <a:t>后续有些工作使用球构建粗略不平衡的</a:t>
            </a:r>
            <a:r>
              <a:rPr lang="en-US" altLang="zh-CN" dirty="0"/>
              <a:t>BSP</a:t>
            </a:r>
            <a:r>
              <a:rPr lang="zh-CN" altLang="en-US" dirty="0"/>
              <a:t>，只需要 </a:t>
            </a:r>
            <a:r>
              <a:rPr lang="en-US" altLang="zh-CN" dirty="0"/>
              <a:t>O(</a:t>
            </a:r>
            <a:r>
              <a:rPr lang="en-US" altLang="zh-CN" dirty="0" err="1"/>
              <a:t>NlogN</a:t>
            </a:r>
            <a:r>
              <a:rPr lang="en-US" altLang="zh-CN" dirty="0"/>
              <a:t>)</a:t>
            </a:r>
            <a:r>
              <a:rPr lang="zh-CN" altLang="en-US" dirty="0"/>
              <a:t>，但这里不展开扩展。</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55</a:t>
            </a:fld>
            <a:endParaRPr lang="zh-CN" altLang="en-US"/>
          </a:p>
        </p:txBody>
      </p:sp>
    </p:spTree>
    <p:extLst>
      <p:ext uri="{BB962C8B-B14F-4D97-AF65-F5344CB8AC3E}">
        <p14:creationId xmlns:p14="http://schemas.microsoft.com/office/powerpoint/2010/main" val="444600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chemeClr val="tx1"/>
                </a:solidFill>
                <a:effectLst/>
                <a:latin typeface="Arial" panose="020B0604020202020204" pitchFamily="34" charset="0"/>
              </a:rPr>
              <a:t>是一种用于</a:t>
            </a:r>
            <a:r>
              <a:rPr lang="zh-CN" altLang="en-US" b="0" i="0" u="none" strike="noStrike" dirty="0">
                <a:solidFill>
                  <a:schemeClr val="tx1"/>
                </a:solidFill>
                <a:effectLst/>
                <a:latin typeface="Arial" panose="020B0604020202020204" pitchFamily="34" charset="0"/>
                <a:hlinkClick r:id="rId3" tooltip="实体造型">
                  <a:extLst>
                    <a:ext uri="{A12FA001-AC4F-418D-AE19-62706E023703}">
                      <ahyp:hlinkClr xmlns:ahyp="http://schemas.microsoft.com/office/drawing/2018/hyperlinkcolor" val="tx"/>
                    </a:ext>
                  </a:extLst>
                </a:hlinkClick>
              </a:rPr>
              <a:t>实体建模</a:t>
            </a:r>
            <a:r>
              <a:rPr lang="zh-CN" altLang="en-US" b="0" i="0" u="none" dirty="0">
                <a:solidFill>
                  <a:schemeClr val="tx1"/>
                </a:solidFill>
                <a:effectLst/>
                <a:latin typeface="Arial" panose="020B0604020202020204" pitchFamily="34" charset="0"/>
              </a:rPr>
              <a:t>的技术。</a:t>
            </a:r>
            <a:r>
              <a:rPr lang="zh-CN" altLang="en-US" b="0" i="0" u="none" strike="noStrike" dirty="0">
                <a:solidFill>
                  <a:schemeClr val="tx1"/>
                </a:solidFill>
                <a:effectLst/>
                <a:latin typeface="Arial" panose="020B0604020202020204" pitchFamily="34" charset="0"/>
                <a:hlinkClick r:id="rId4" tooltip="布尔数据类型">
                  <a:extLst>
                    <a:ext uri="{A12FA001-AC4F-418D-AE19-62706E023703}">
                      <ahyp:hlinkClr xmlns:ahyp="http://schemas.microsoft.com/office/drawing/2018/hyperlinkcolor" val="tx"/>
                    </a:ext>
                  </a:extLst>
                </a:hlinkClick>
              </a:rPr>
              <a:t>构造实体几何允许建模者通过使用布尔</a:t>
            </a:r>
            <a:r>
              <a:rPr lang="zh-CN" altLang="en-US" b="0" i="0" u="none" dirty="0">
                <a:solidFill>
                  <a:schemeClr val="tx1"/>
                </a:solidFill>
                <a:effectLst/>
                <a:latin typeface="Arial" panose="020B0604020202020204" pitchFamily="34" charset="0"/>
              </a:rPr>
              <a:t> </a:t>
            </a:r>
            <a:r>
              <a:rPr lang="zh-CN" altLang="en-US" b="0" i="0" u="none" strike="noStrike" dirty="0">
                <a:solidFill>
                  <a:schemeClr val="tx1"/>
                </a:solidFill>
                <a:effectLst/>
                <a:latin typeface="Arial" panose="020B0604020202020204" pitchFamily="34" charset="0"/>
                <a:hlinkClick r:id="rId5" tooltip="操作员（编程）">
                  <a:extLst>
                    <a:ext uri="{A12FA001-AC4F-418D-AE19-62706E023703}">
                      <ahyp:hlinkClr xmlns:ahyp="http://schemas.microsoft.com/office/drawing/2018/hyperlinkcolor" val="tx"/>
                    </a:ext>
                  </a:extLst>
                </a:hlinkClick>
              </a:rPr>
              <a:t>运算符</a:t>
            </a:r>
            <a:r>
              <a:rPr lang="zh-CN" altLang="en-US" b="0" i="0" u="none" dirty="0">
                <a:solidFill>
                  <a:schemeClr val="tx1"/>
                </a:solidFill>
                <a:effectLst/>
                <a:latin typeface="Arial" panose="020B0604020202020204" pitchFamily="34" charset="0"/>
              </a:rPr>
              <a:t>组合更简单的对象来创建复杂的表面或对象， </a:t>
            </a:r>
            <a:r>
              <a:rPr lang="en-US" altLang="zh-CN" b="0" i="0" u="none" strike="noStrike" baseline="30000" dirty="0">
                <a:solidFill>
                  <a:schemeClr val="tx1"/>
                </a:solidFill>
                <a:effectLst/>
                <a:latin typeface="Arial" panose="020B0604020202020204" pitchFamily="34" charset="0"/>
                <a:hlinkClick r:id="rId6">
                  <a:extLst>
                    <a:ext uri="{A12FA001-AC4F-418D-AE19-62706E023703}">
                      <ahyp:hlinkClr xmlns:ahyp="http://schemas.microsoft.com/office/drawing/2018/hyperlinkcolor" val="tx"/>
                    </a:ext>
                  </a:extLst>
                </a:hlinkClick>
              </a:rPr>
              <a:t>[1]</a:t>
            </a:r>
            <a:r>
              <a:rPr lang="zh-CN" altLang="en-US" b="0" i="0" u="none" dirty="0">
                <a:solidFill>
                  <a:schemeClr val="tx1"/>
                </a:solidFill>
                <a:effectLst/>
                <a:latin typeface="Arial" panose="020B0604020202020204" pitchFamily="34" charset="0"/>
              </a:rPr>
              <a:t>可能通过组合一些原始对象来生成视觉上复杂的对象。</a:t>
            </a:r>
            <a:endParaRPr lang="en-US" altLang="zh-CN" b="0" i="0" u="none" dirty="0">
              <a:solidFill>
                <a:schemeClr val="tx1"/>
              </a:solidFill>
              <a:effectLst/>
              <a:latin typeface="Arial" panose="020B0604020202020204" pitchFamily="34" charset="0"/>
            </a:endParaRPr>
          </a:p>
          <a:p>
            <a:endParaRPr lang="en-US" altLang="zh-CN" b="0" i="0" u="none" dirty="0">
              <a:solidFill>
                <a:schemeClr val="tx1"/>
              </a:solidFill>
              <a:effectLst/>
              <a:latin typeface="Arial" panose="020B0604020202020204" pitchFamily="34" charset="0"/>
            </a:endParaRPr>
          </a:p>
          <a:p>
            <a:r>
              <a:rPr lang="zh-CN" altLang="en-US" b="0" i="0" u="none" dirty="0">
                <a:solidFill>
                  <a:schemeClr val="tx1"/>
                </a:solidFill>
                <a:effectLst/>
                <a:latin typeface="Arial" panose="020B0604020202020204" pitchFamily="34" charset="0"/>
              </a:rPr>
              <a:t>迭代</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是对一个初始物体连续进行</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操作</a:t>
            </a:r>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56</a:t>
            </a:fld>
            <a:endParaRPr lang="zh-CN" altLang="en-US"/>
          </a:p>
        </p:txBody>
      </p:sp>
    </p:spTree>
    <p:extLst>
      <p:ext uri="{BB962C8B-B14F-4D97-AF65-F5344CB8AC3E}">
        <p14:creationId xmlns:p14="http://schemas.microsoft.com/office/powerpoint/2010/main" val="1745081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chemeClr val="tx1"/>
                </a:solidFill>
                <a:effectLst/>
                <a:latin typeface="Arial" panose="020B0604020202020204" pitchFamily="34" charset="0"/>
              </a:rPr>
              <a:t>是一种用于</a:t>
            </a:r>
            <a:r>
              <a:rPr lang="zh-CN" altLang="en-US" b="0" i="0" u="none" strike="noStrike" dirty="0">
                <a:solidFill>
                  <a:schemeClr val="tx1"/>
                </a:solidFill>
                <a:effectLst/>
                <a:latin typeface="Arial" panose="020B0604020202020204" pitchFamily="34" charset="0"/>
                <a:hlinkClick r:id="rId3" tooltip="实体造型">
                  <a:extLst>
                    <a:ext uri="{A12FA001-AC4F-418D-AE19-62706E023703}">
                      <ahyp:hlinkClr xmlns:ahyp="http://schemas.microsoft.com/office/drawing/2018/hyperlinkcolor" val="tx"/>
                    </a:ext>
                  </a:extLst>
                </a:hlinkClick>
              </a:rPr>
              <a:t>实体建模</a:t>
            </a:r>
            <a:r>
              <a:rPr lang="zh-CN" altLang="en-US" b="0" i="0" u="none" dirty="0">
                <a:solidFill>
                  <a:schemeClr val="tx1"/>
                </a:solidFill>
                <a:effectLst/>
                <a:latin typeface="Arial" panose="020B0604020202020204" pitchFamily="34" charset="0"/>
              </a:rPr>
              <a:t>的技术。</a:t>
            </a:r>
            <a:r>
              <a:rPr lang="zh-CN" altLang="en-US" b="0" i="0" u="none" strike="noStrike" dirty="0">
                <a:solidFill>
                  <a:schemeClr val="tx1"/>
                </a:solidFill>
                <a:effectLst/>
                <a:latin typeface="Arial" panose="020B0604020202020204" pitchFamily="34" charset="0"/>
                <a:hlinkClick r:id="rId4" tooltip="布尔数据类型">
                  <a:extLst>
                    <a:ext uri="{A12FA001-AC4F-418D-AE19-62706E023703}">
                      <ahyp:hlinkClr xmlns:ahyp="http://schemas.microsoft.com/office/drawing/2018/hyperlinkcolor" val="tx"/>
                    </a:ext>
                  </a:extLst>
                </a:hlinkClick>
              </a:rPr>
              <a:t>构造实体几何允许建模者通过使用布尔</a:t>
            </a:r>
            <a:r>
              <a:rPr lang="zh-CN" altLang="en-US" b="0" i="0" u="none" dirty="0">
                <a:solidFill>
                  <a:schemeClr val="tx1"/>
                </a:solidFill>
                <a:effectLst/>
                <a:latin typeface="Arial" panose="020B0604020202020204" pitchFamily="34" charset="0"/>
              </a:rPr>
              <a:t> </a:t>
            </a:r>
            <a:r>
              <a:rPr lang="zh-CN" altLang="en-US" b="0" i="0" u="none" strike="noStrike" dirty="0">
                <a:solidFill>
                  <a:schemeClr val="tx1"/>
                </a:solidFill>
                <a:effectLst/>
                <a:latin typeface="Arial" panose="020B0604020202020204" pitchFamily="34" charset="0"/>
                <a:hlinkClick r:id="rId5" tooltip="操作员（编程）">
                  <a:extLst>
                    <a:ext uri="{A12FA001-AC4F-418D-AE19-62706E023703}">
                      <ahyp:hlinkClr xmlns:ahyp="http://schemas.microsoft.com/office/drawing/2018/hyperlinkcolor" val="tx"/>
                    </a:ext>
                  </a:extLst>
                </a:hlinkClick>
              </a:rPr>
              <a:t>运算符</a:t>
            </a:r>
            <a:r>
              <a:rPr lang="zh-CN" altLang="en-US" b="0" i="0" u="none" dirty="0">
                <a:solidFill>
                  <a:schemeClr val="tx1"/>
                </a:solidFill>
                <a:effectLst/>
                <a:latin typeface="Arial" panose="020B0604020202020204" pitchFamily="34" charset="0"/>
              </a:rPr>
              <a:t>组合更简单的对象来创建复杂的表面或对象， </a:t>
            </a:r>
            <a:r>
              <a:rPr lang="en-US" altLang="zh-CN" b="0" i="0" u="none" strike="noStrike" baseline="30000" dirty="0">
                <a:solidFill>
                  <a:schemeClr val="tx1"/>
                </a:solidFill>
                <a:effectLst/>
                <a:latin typeface="Arial" panose="020B0604020202020204" pitchFamily="34" charset="0"/>
                <a:hlinkClick r:id="rId6">
                  <a:extLst>
                    <a:ext uri="{A12FA001-AC4F-418D-AE19-62706E023703}">
                      <ahyp:hlinkClr xmlns:ahyp="http://schemas.microsoft.com/office/drawing/2018/hyperlinkcolor" val="tx"/>
                    </a:ext>
                  </a:extLst>
                </a:hlinkClick>
              </a:rPr>
              <a:t>[1]</a:t>
            </a:r>
            <a:r>
              <a:rPr lang="zh-CN" altLang="en-US" b="0" i="0" u="none" dirty="0">
                <a:solidFill>
                  <a:schemeClr val="tx1"/>
                </a:solidFill>
                <a:effectLst/>
                <a:latin typeface="Arial" panose="020B0604020202020204" pitchFamily="34" charset="0"/>
              </a:rPr>
              <a:t>可能通过组合一些原始对象来生成视觉上复杂的对象。</a:t>
            </a:r>
            <a:endParaRPr lang="en-US" altLang="zh-CN" b="0" i="0" u="none" dirty="0">
              <a:solidFill>
                <a:schemeClr val="tx1"/>
              </a:solidFill>
              <a:effectLst/>
              <a:latin typeface="Arial" panose="020B0604020202020204" pitchFamily="34" charset="0"/>
            </a:endParaRPr>
          </a:p>
          <a:p>
            <a:endParaRPr lang="en-US" altLang="zh-CN" b="0" i="0" u="none" dirty="0">
              <a:solidFill>
                <a:schemeClr val="tx1"/>
              </a:solidFill>
              <a:effectLst/>
              <a:latin typeface="Arial" panose="020B0604020202020204" pitchFamily="34" charset="0"/>
            </a:endParaRPr>
          </a:p>
          <a:p>
            <a:r>
              <a:rPr lang="zh-CN" altLang="en-US" b="0" i="0" u="none" dirty="0">
                <a:solidFill>
                  <a:schemeClr val="tx1"/>
                </a:solidFill>
                <a:effectLst/>
                <a:latin typeface="Arial" panose="020B0604020202020204" pitchFamily="34" charset="0"/>
              </a:rPr>
              <a:t>迭代</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是对一个初始物体连续进行</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操作</a:t>
            </a:r>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57</a:t>
            </a:fld>
            <a:endParaRPr lang="zh-CN" altLang="en-US"/>
          </a:p>
        </p:txBody>
      </p:sp>
    </p:spTree>
    <p:extLst>
      <p:ext uri="{BB962C8B-B14F-4D97-AF65-F5344CB8AC3E}">
        <p14:creationId xmlns:p14="http://schemas.microsoft.com/office/powerpoint/2010/main" val="1911145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chemeClr val="tx1"/>
                </a:solidFill>
                <a:effectLst/>
                <a:latin typeface="Arial" panose="020B0604020202020204" pitchFamily="34" charset="0"/>
              </a:rPr>
              <a:t>是一种用于</a:t>
            </a:r>
            <a:r>
              <a:rPr lang="zh-CN" altLang="en-US" b="0" i="0" u="none" strike="noStrike" dirty="0">
                <a:solidFill>
                  <a:schemeClr val="tx1"/>
                </a:solidFill>
                <a:effectLst/>
                <a:latin typeface="Arial" panose="020B0604020202020204" pitchFamily="34" charset="0"/>
                <a:hlinkClick r:id="rId3" tooltip="实体造型">
                  <a:extLst>
                    <a:ext uri="{A12FA001-AC4F-418D-AE19-62706E023703}">
                      <ahyp:hlinkClr xmlns:ahyp="http://schemas.microsoft.com/office/drawing/2018/hyperlinkcolor" val="tx"/>
                    </a:ext>
                  </a:extLst>
                </a:hlinkClick>
              </a:rPr>
              <a:t>实体建模</a:t>
            </a:r>
            <a:r>
              <a:rPr lang="zh-CN" altLang="en-US" b="0" i="0" u="none" dirty="0">
                <a:solidFill>
                  <a:schemeClr val="tx1"/>
                </a:solidFill>
                <a:effectLst/>
                <a:latin typeface="Arial" panose="020B0604020202020204" pitchFamily="34" charset="0"/>
              </a:rPr>
              <a:t>的技术。</a:t>
            </a:r>
            <a:r>
              <a:rPr lang="zh-CN" altLang="en-US" b="0" i="0" u="none" strike="noStrike" dirty="0">
                <a:solidFill>
                  <a:schemeClr val="tx1"/>
                </a:solidFill>
                <a:effectLst/>
                <a:latin typeface="Arial" panose="020B0604020202020204" pitchFamily="34" charset="0"/>
                <a:hlinkClick r:id="rId4" tooltip="布尔数据类型">
                  <a:extLst>
                    <a:ext uri="{A12FA001-AC4F-418D-AE19-62706E023703}">
                      <ahyp:hlinkClr xmlns:ahyp="http://schemas.microsoft.com/office/drawing/2018/hyperlinkcolor" val="tx"/>
                    </a:ext>
                  </a:extLst>
                </a:hlinkClick>
              </a:rPr>
              <a:t>构造实体几何允许建模者通过使用布尔</a:t>
            </a:r>
            <a:r>
              <a:rPr lang="zh-CN" altLang="en-US" b="0" i="0" u="none" dirty="0">
                <a:solidFill>
                  <a:schemeClr val="tx1"/>
                </a:solidFill>
                <a:effectLst/>
                <a:latin typeface="Arial" panose="020B0604020202020204" pitchFamily="34" charset="0"/>
              </a:rPr>
              <a:t> </a:t>
            </a:r>
            <a:r>
              <a:rPr lang="zh-CN" altLang="en-US" b="0" i="0" u="none" strike="noStrike" dirty="0">
                <a:solidFill>
                  <a:schemeClr val="tx1"/>
                </a:solidFill>
                <a:effectLst/>
                <a:latin typeface="Arial" panose="020B0604020202020204" pitchFamily="34" charset="0"/>
                <a:hlinkClick r:id="rId5" tooltip="操作员（编程）">
                  <a:extLst>
                    <a:ext uri="{A12FA001-AC4F-418D-AE19-62706E023703}">
                      <ahyp:hlinkClr xmlns:ahyp="http://schemas.microsoft.com/office/drawing/2018/hyperlinkcolor" val="tx"/>
                    </a:ext>
                  </a:extLst>
                </a:hlinkClick>
              </a:rPr>
              <a:t>运算符</a:t>
            </a:r>
            <a:r>
              <a:rPr lang="zh-CN" altLang="en-US" b="0" i="0" u="none" dirty="0">
                <a:solidFill>
                  <a:schemeClr val="tx1"/>
                </a:solidFill>
                <a:effectLst/>
                <a:latin typeface="Arial" panose="020B0604020202020204" pitchFamily="34" charset="0"/>
              </a:rPr>
              <a:t>组合更简单的对象来创建复杂的表面或对象， </a:t>
            </a:r>
            <a:r>
              <a:rPr lang="en-US" altLang="zh-CN" b="0" i="0" u="none" strike="noStrike" baseline="30000" dirty="0">
                <a:solidFill>
                  <a:schemeClr val="tx1"/>
                </a:solidFill>
                <a:effectLst/>
                <a:latin typeface="Arial" panose="020B0604020202020204" pitchFamily="34" charset="0"/>
                <a:hlinkClick r:id="rId6">
                  <a:extLst>
                    <a:ext uri="{A12FA001-AC4F-418D-AE19-62706E023703}">
                      <ahyp:hlinkClr xmlns:ahyp="http://schemas.microsoft.com/office/drawing/2018/hyperlinkcolor" val="tx"/>
                    </a:ext>
                  </a:extLst>
                </a:hlinkClick>
              </a:rPr>
              <a:t>[1]</a:t>
            </a:r>
            <a:r>
              <a:rPr lang="zh-CN" altLang="en-US" b="0" i="0" u="none" dirty="0">
                <a:solidFill>
                  <a:schemeClr val="tx1"/>
                </a:solidFill>
                <a:effectLst/>
                <a:latin typeface="Arial" panose="020B0604020202020204" pitchFamily="34" charset="0"/>
              </a:rPr>
              <a:t>可能通过组合一些原始对象来生成视觉上复杂的对象。</a:t>
            </a:r>
            <a:endParaRPr lang="en-US" altLang="zh-CN" b="0" i="0" u="none" dirty="0">
              <a:solidFill>
                <a:schemeClr val="tx1"/>
              </a:solidFill>
              <a:effectLst/>
              <a:latin typeface="Arial" panose="020B0604020202020204" pitchFamily="34" charset="0"/>
            </a:endParaRPr>
          </a:p>
          <a:p>
            <a:endParaRPr lang="en-US" altLang="zh-CN" b="0" i="0" u="none" dirty="0">
              <a:solidFill>
                <a:schemeClr val="tx1"/>
              </a:solidFill>
              <a:effectLst/>
              <a:latin typeface="Arial" panose="020B0604020202020204" pitchFamily="34" charset="0"/>
            </a:endParaRPr>
          </a:p>
          <a:p>
            <a:r>
              <a:rPr lang="zh-CN" altLang="en-US" b="0" i="0" u="none" dirty="0">
                <a:solidFill>
                  <a:schemeClr val="tx1"/>
                </a:solidFill>
                <a:effectLst/>
                <a:latin typeface="Arial" panose="020B0604020202020204" pitchFamily="34" charset="0"/>
              </a:rPr>
              <a:t>迭代</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是对一个初始物体连续进行</a:t>
            </a:r>
            <a:r>
              <a:rPr lang="en-US" altLang="zh-CN" b="0" i="0" u="none" dirty="0">
                <a:solidFill>
                  <a:schemeClr val="tx1"/>
                </a:solidFill>
                <a:effectLst/>
                <a:latin typeface="Arial" panose="020B0604020202020204" pitchFamily="34" charset="0"/>
              </a:rPr>
              <a:t>CSG</a:t>
            </a:r>
            <a:r>
              <a:rPr lang="zh-CN" altLang="en-US" b="0" i="0" u="none" dirty="0">
                <a:solidFill>
                  <a:schemeClr val="tx1"/>
                </a:solidFill>
                <a:effectLst/>
                <a:latin typeface="Arial" panose="020B0604020202020204" pitchFamily="34" charset="0"/>
              </a:rPr>
              <a:t>操作</a:t>
            </a:r>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58</a:t>
            </a:fld>
            <a:endParaRPr lang="zh-CN" altLang="en-US"/>
          </a:p>
        </p:txBody>
      </p:sp>
    </p:spTree>
    <p:extLst>
      <p:ext uri="{BB962C8B-B14F-4D97-AF65-F5344CB8AC3E}">
        <p14:creationId xmlns:p14="http://schemas.microsoft.com/office/powerpoint/2010/main" val="734598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59</a:t>
            </a:fld>
            <a:endParaRPr lang="zh-CN" altLang="en-US"/>
          </a:p>
        </p:txBody>
      </p:sp>
    </p:spTree>
    <p:extLst>
      <p:ext uri="{BB962C8B-B14F-4D97-AF65-F5344CB8AC3E}">
        <p14:creationId xmlns:p14="http://schemas.microsoft.com/office/powerpoint/2010/main" val="284530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黄色部分为后续会展开的例子。</a:t>
            </a:r>
            <a:endParaRPr lang="en-US" altLang="zh-CN" dirty="0"/>
          </a:p>
          <a:p>
            <a:r>
              <a:rPr lang="zh-CN" altLang="en-US" dirty="0"/>
              <a:t>需要明确：这些结构提供的是一种划分方式，这里举例的应用只是罗列它们适合处理的一些问题。</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a:t>
            </a:fld>
            <a:endParaRPr lang="zh-CN" altLang="en-US"/>
          </a:p>
        </p:txBody>
      </p:sp>
    </p:spTree>
    <p:extLst>
      <p:ext uri="{BB962C8B-B14F-4D97-AF65-F5344CB8AC3E}">
        <p14:creationId xmlns:p14="http://schemas.microsoft.com/office/powerpoint/2010/main" val="1691511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60</a:t>
            </a:fld>
            <a:endParaRPr lang="zh-CN" altLang="en-US"/>
          </a:p>
        </p:txBody>
      </p:sp>
    </p:spTree>
    <p:extLst>
      <p:ext uri="{BB962C8B-B14F-4D97-AF65-F5344CB8AC3E}">
        <p14:creationId xmlns:p14="http://schemas.microsoft.com/office/powerpoint/2010/main" val="2230711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61</a:t>
            </a:fld>
            <a:endParaRPr lang="zh-CN" altLang="en-US"/>
          </a:p>
        </p:txBody>
      </p:sp>
    </p:spTree>
    <p:extLst>
      <p:ext uri="{BB962C8B-B14F-4D97-AF65-F5344CB8AC3E}">
        <p14:creationId xmlns:p14="http://schemas.microsoft.com/office/powerpoint/2010/main" val="199600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62</a:t>
            </a:fld>
            <a:endParaRPr lang="zh-CN" altLang="en-US"/>
          </a:p>
        </p:txBody>
      </p:sp>
    </p:spTree>
    <p:extLst>
      <p:ext uri="{BB962C8B-B14F-4D97-AF65-F5344CB8AC3E}">
        <p14:creationId xmlns:p14="http://schemas.microsoft.com/office/powerpoint/2010/main" val="360053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63</a:t>
            </a:fld>
            <a:endParaRPr lang="zh-CN" altLang="en-US"/>
          </a:p>
        </p:txBody>
      </p:sp>
    </p:spTree>
    <p:extLst>
      <p:ext uri="{BB962C8B-B14F-4D97-AF65-F5344CB8AC3E}">
        <p14:creationId xmlns:p14="http://schemas.microsoft.com/office/powerpoint/2010/main" val="674150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solidFill>
                <a:schemeClr val="tx1"/>
              </a:solidFill>
            </a:endParaRPr>
          </a:p>
        </p:txBody>
      </p:sp>
      <p:sp>
        <p:nvSpPr>
          <p:cNvPr id="4" name="灯片编号占位符 3"/>
          <p:cNvSpPr>
            <a:spLocks noGrp="1"/>
          </p:cNvSpPr>
          <p:nvPr>
            <p:ph type="sldNum" sz="quarter" idx="5"/>
          </p:nvPr>
        </p:nvSpPr>
        <p:spPr/>
        <p:txBody>
          <a:bodyPr/>
          <a:lstStyle/>
          <a:p>
            <a:fld id="{4E98EEEA-ACFE-4509-AB84-C34B15321D16}" type="slidenum">
              <a:rPr lang="zh-CN" altLang="en-US" smtClean="0"/>
              <a:t>64</a:t>
            </a:fld>
            <a:endParaRPr lang="zh-CN" altLang="en-US"/>
          </a:p>
        </p:txBody>
      </p:sp>
    </p:spTree>
    <p:extLst>
      <p:ext uri="{BB962C8B-B14F-4D97-AF65-F5344CB8AC3E}">
        <p14:creationId xmlns:p14="http://schemas.microsoft.com/office/powerpoint/2010/main" val="2613479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solidFill>
                  <a:schemeClr val="tx1"/>
                </a:solidFill>
              </a:rPr>
              <a:t>Portal</a:t>
            </a:r>
            <a:r>
              <a:rPr lang="zh-CN" altLang="en-US" u="none" dirty="0">
                <a:solidFill>
                  <a:schemeClr val="tx1"/>
                </a:solidFill>
              </a:rPr>
              <a:t>系统是大型室内游戏引擎用于遮挡的视野剔除技术。</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65</a:t>
            </a:fld>
            <a:endParaRPr lang="zh-CN" altLang="en-US"/>
          </a:p>
        </p:txBody>
      </p:sp>
    </p:spTree>
    <p:extLst>
      <p:ext uri="{BB962C8B-B14F-4D97-AF65-F5344CB8AC3E}">
        <p14:creationId xmlns:p14="http://schemas.microsoft.com/office/powerpoint/2010/main" val="1438411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solidFill>
                  <a:schemeClr val="tx1"/>
                </a:solidFill>
              </a:rPr>
              <a:t>Portal</a:t>
            </a:r>
            <a:r>
              <a:rPr lang="zh-CN" altLang="en-US" u="none" dirty="0">
                <a:solidFill>
                  <a:schemeClr val="tx1"/>
                </a:solidFill>
              </a:rPr>
              <a:t>系统是大型室内游戏引擎用于遮挡的视野剔除技术。</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66</a:t>
            </a:fld>
            <a:endParaRPr lang="zh-CN" altLang="en-US"/>
          </a:p>
        </p:txBody>
      </p:sp>
    </p:spTree>
    <p:extLst>
      <p:ext uri="{BB962C8B-B14F-4D97-AF65-F5344CB8AC3E}">
        <p14:creationId xmlns:p14="http://schemas.microsoft.com/office/powerpoint/2010/main" val="4178606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solidFill>
                  <a:schemeClr val="tx1"/>
                </a:solidFill>
              </a:rPr>
              <a:t>Portal</a:t>
            </a:r>
            <a:r>
              <a:rPr lang="zh-CN" altLang="en-US" u="none" dirty="0">
                <a:solidFill>
                  <a:schemeClr val="tx1"/>
                </a:solidFill>
              </a:rPr>
              <a:t>系统是大型室内游戏引擎用于遮挡的视野剔除技术。</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67</a:t>
            </a:fld>
            <a:endParaRPr lang="zh-CN" altLang="en-US"/>
          </a:p>
        </p:txBody>
      </p:sp>
    </p:spTree>
    <p:extLst>
      <p:ext uri="{BB962C8B-B14F-4D97-AF65-F5344CB8AC3E}">
        <p14:creationId xmlns:p14="http://schemas.microsoft.com/office/powerpoint/2010/main" val="1818587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solidFill>
                  <a:schemeClr val="tx1"/>
                </a:solidFill>
              </a:rPr>
              <a:t>Portal</a:t>
            </a:r>
            <a:r>
              <a:rPr lang="zh-CN" altLang="en-US" u="none" dirty="0">
                <a:solidFill>
                  <a:schemeClr val="tx1"/>
                </a:solidFill>
              </a:rPr>
              <a:t>系统是大型室内游戏引擎用于遮挡的视野剔除技术。</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68</a:t>
            </a:fld>
            <a:endParaRPr lang="zh-CN" altLang="en-US"/>
          </a:p>
        </p:txBody>
      </p:sp>
    </p:spTree>
    <p:extLst>
      <p:ext uri="{BB962C8B-B14F-4D97-AF65-F5344CB8AC3E}">
        <p14:creationId xmlns:p14="http://schemas.microsoft.com/office/powerpoint/2010/main" val="2041948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solidFill>
                  <a:schemeClr val="tx1"/>
                </a:solidFill>
              </a:rPr>
              <a:t>Portal</a:t>
            </a:r>
            <a:r>
              <a:rPr lang="zh-CN" altLang="en-US" u="none" dirty="0">
                <a:solidFill>
                  <a:schemeClr val="tx1"/>
                </a:solidFill>
              </a:rPr>
              <a:t>系统是大型室内游戏引擎用于遮挡的视野剔除技术。</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69</a:t>
            </a:fld>
            <a:endParaRPr lang="zh-CN" altLang="en-US"/>
          </a:p>
        </p:txBody>
      </p:sp>
    </p:spTree>
    <p:extLst>
      <p:ext uri="{BB962C8B-B14F-4D97-AF65-F5344CB8AC3E}">
        <p14:creationId xmlns:p14="http://schemas.microsoft.com/office/powerpoint/2010/main" val="398599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背景知识</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7</a:t>
            </a:fld>
            <a:endParaRPr lang="zh-CN" altLang="en-US"/>
          </a:p>
        </p:txBody>
      </p:sp>
    </p:spTree>
    <p:extLst>
      <p:ext uri="{BB962C8B-B14F-4D97-AF65-F5344CB8AC3E}">
        <p14:creationId xmlns:p14="http://schemas.microsoft.com/office/powerpoint/2010/main" val="3911549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72</a:t>
            </a:fld>
            <a:endParaRPr lang="zh-CN" altLang="en-US"/>
          </a:p>
        </p:txBody>
      </p:sp>
    </p:spTree>
    <p:extLst>
      <p:ext uri="{BB962C8B-B14F-4D97-AF65-F5344CB8AC3E}">
        <p14:creationId xmlns:p14="http://schemas.microsoft.com/office/powerpoint/2010/main" val="3333145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为什么要设计</a:t>
            </a:r>
            <a:r>
              <a:rPr lang="en-US" altLang="zh-CN" dirty="0"/>
              <a:t>GPU</a:t>
            </a:r>
            <a:r>
              <a:rPr lang="zh-CN" altLang="en-US" dirty="0"/>
              <a:t>并行算法：因为</a:t>
            </a:r>
            <a:r>
              <a:rPr lang="en-US" altLang="zh-CN" dirty="0"/>
              <a:t>GPU</a:t>
            </a:r>
            <a:r>
              <a:rPr lang="zh-CN" altLang="en-US" dirty="0"/>
              <a:t>的</a:t>
            </a:r>
            <a:r>
              <a:rPr lang="en-US" altLang="zh-CN" dirty="0"/>
              <a:t>Kernel</a:t>
            </a:r>
            <a:r>
              <a:rPr lang="zh-CN" altLang="en-US" dirty="0"/>
              <a:t>缺少逻辑判断能力，因此遇到分支判断等分支时，</a:t>
            </a:r>
            <a:r>
              <a:rPr lang="en-US" altLang="zh-CN" dirty="0"/>
              <a:t>GPU</a:t>
            </a:r>
            <a:r>
              <a:rPr lang="zh-CN" altLang="en-US" dirty="0"/>
              <a:t>往往会选择把两个分支同时走一次，然后根据判断条件选择性将某个分支的结果作为主程序继续执行</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77</a:t>
            </a:fld>
            <a:endParaRPr lang="zh-CN" altLang="en-US"/>
          </a:p>
        </p:txBody>
      </p:sp>
    </p:spTree>
    <p:extLst>
      <p:ext uri="{BB962C8B-B14F-4D97-AF65-F5344CB8AC3E}">
        <p14:creationId xmlns:p14="http://schemas.microsoft.com/office/powerpoint/2010/main" val="560341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78</a:t>
            </a:fld>
            <a:endParaRPr lang="zh-CN" altLang="en-US"/>
          </a:p>
        </p:txBody>
      </p:sp>
    </p:spTree>
    <p:extLst>
      <p:ext uri="{BB962C8B-B14F-4D97-AF65-F5344CB8AC3E}">
        <p14:creationId xmlns:p14="http://schemas.microsoft.com/office/powerpoint/2010/main" val="3035304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79</a:t>
            </a:fld>
            <a:endParaRPr lang="zh-CN" altLang="en-US"/>
          </a:p>
        </p:txBody>
      </p:sp>
    </p:spTree>
    <p:extLst>
      <p:ext uri="{BB962C8B-B14F-4D97-AF65-F5344CB8AC3E}">
        <p14:creationId xmlns:p14="http://schemas.microsoft.com/office/powerpoint/2010/main" val="2349079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80</a:t>
            </a:fld>
            <a:endParaRPr lang="zh-CN" altLang="en-US"/>
          </a:p>
        </p:txBody>
      </p:sp>
    </p:spTree>
    <p:extLst>
      <p:ext uri="{BB962C8B-B14F-4D97-AF65-F5344CB8AC3E}">
        <p14:creationId xmlns:p14="http://schemas.microsoft.com/office/powerpoint/2010/main" val="998965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81</a:t>
            </a:fld>
            <a:endParaRPr lang="zh-CN" altLang="en-US"/>
          </a:p>
        </p:txBody>
      </p:sp>
    </p:spTree>
    <p:extLst>
      <p:ext uri="{BB962C8B-B14F-4D97-AF65-F5344CB8AC3E}">
        <p14:creationId xmlns:p14="http://schemas.microsoft.com/office/powerpoint/2010/main" val="2054277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82</a:t>
            </a:fld>
            <a:endParaRPr lang="zh-CN" altLang="en-US"/>
          </a:p>
        </p:txBody>
      </p:sp>
    </p:spTree>
    <p:extLst>
      <p:ext uri="{BB962C8B-B14F-4D97-AF65-F5344CB8AC3E}">
        <p14:creationId xmlns:p14="http://schemas.microsoft.com/office/powerpoint/2010/main" val="3360967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83</a:t>
            </a:fld>
            <a:endParaRPr lang="zh-CN" altLang="en-US"/>
          </a:p>
        </p:txBody>
      </p:sp>
    </p:spTree>
    <p:extLst>
      <p:ext uri="{BB962C8B-B14F-4D97-AF65-F5344CB8AC3E}">
        <p14:creationId xmlns:p14="http://schemas.microsoft.com/office/powerpoint/2010/main" val="3320408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84</a:t>
            </a:fld>
            <a:endParaRPr lang="zh-CN" altLang="en-US"/>
          </a:p>
        </p:txBody>
      </p:sp>
    </p:spTree>
    <p:extLst>
      <p:ext uri="{BB962C8B-B14F-4D97-AF65-F5344CB8AC3E}">
        <p14:creationId xmlns:p14="http://schemas.microsoft.com/office/powerpoint/2010/main" val="306261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85</a:t>
            </a:fld>
            <a:endParaRPr lang="zh-CN" altLang="en-US"/>
          </a:p>
        </p:txBody>
      </p:sp>
    </p:spTree>
    <p:extLst>
      <p:ext uri="{BB962C8B-B14F-4D97-AF65-F5344CB8AC3E}">
        <p14:creationId xmlns:p14="http://schemas.microsoft.com/office/powerpoint/2010/main" val="271066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原本是一个个判断的，但这里快进一下，不分动画演示了。</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19</a:t>
            </a:fld>
            <a:endParaRPr lang="zh-CN" altLang="en-US"/>
          </a:p>
        </p:txBody>
      </p:sp>
    </p:spTree>
    <p:extLst>
      <p:ext uri="{BB962C8B-B14F-4D97-AF65-F5344CB8AC3E}">
        <p14:creationId xmlns:p14="http://schemas.microsoft.com/office/powerpoint/2010/main" val="3227866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86</a:t>
            </a:fld>
            <a:endParaRPr lang="zh-CN" altLang="en-US"/>
          </a:p>
        </p:txBody>
      </p:sp>
    </p:spTree>
    <p:extLst>
      <p:ext uri="{BB962C8B-B14F-4D97-AF65-F5344CB8AC3E}">
        <p14:creationId xmlns:p14="http://schemas.microsoft.com/office/powerpoint/2010/main" val="3723897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87</a:t>
            </a:fld>
            <a:endParaRPr lang="zh-CN" altLang="en-US"/>
          </a:p>
        </p:txBody>
      </p:sp>
    </p:spTree>
    <p:extLst>
      <p:ext uri="{BB962C8B-B14F-4D97-AF65-F5344CB8AC3E}">
        <p14:creationId xmlns:p14="http://schemas.microsoft.com/office/powerpoint/2010/main" val="1878380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88</a:t>
            </a:fld>
            <a:endParaRPr lang="zh-CN" altLang="en-US"/>
          </a:p>
        </p:txBody>
      </p:sp>
    </p:spTree>
    <p:extLst>
      <p:ext uri="{BB962C8B-B14F-4D97-AF65-F5344CB8AC3E}">
        <p14:creationId xmlns:p14="http://schemas.microsoft.com/office/powerpoint/2010/main" val="2519549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89</a:t>
            </a:fld>
            <a:endParaRPr lang="zh-CN" altLang="en-US"/>
          </a:p>
        </p:txBody>
      </p:sp>
    </p:spTree>
    <p:extLst>
      <p:ext uri="{BB962C8B-B14F-4D97-AF65-F5344CB8AC3E}">
        <p14:creationId xmlns:p14="http://schemas.microsoft.com/office/powerpoint/2010/main" val="118368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90</a:t>
            </a:fld>
            <a:endParaRPr lang="zh-CN" altLang="en-US"/>
          </a:p>
        </p:txBody>
      </p:sp>
    </p:spTree>
    <p:extLst>
      <p:ext uri="{BB962C8B-B14F-4D97-AF65-F5344CB8AC3E}">
        <p14:creationId xmlns:p14="http://schemas.microsoft.com/office/powerpoint/2010/main" val="485548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91</a:t>
            </a:fld>
            <a:endParaRPr lang="zh-CN" altLang="en-US"/>
          </a:p>
        </p:txBody>
      </p:sp>
    </p:spTree>
    <p:extLst>
      <p:ext uri="{BB962C8B-B14F-4D97-AF65-F5344CB8AC3E}">
        <p14:creationId xmlns:p14="http://schemas.microsoft.com/office/powerpoint/2010/main" val="3588117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92</a:t>
            </a:fld>
            <a:endParaRPr lang="zh-CN" altLang="en-US"/>
          </a:p>
        </p:txBody>
      </p:sp>
    </p:spTree>
    <p:extLst>
      <p:ext uri="{BB962C8B-B14F-4D97-AF65-F5344CB8AC3E}">
        <p14:creationId xmlns:p14="http://schemas.microsoft.com/office/powerpoint/2010/main" val="315713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93</a:t>
            </a:fld>
            <a:endParaRPr lang="zh-CN" altLang="en-US"/>
          </a:p>
        </p:txBody>
      </p:sp>
    </p:spTree>
    <p:extLst>
      <p:ext uri="{BB962C8B-B14F-4D97-AF65-F5344CB8AC3E}">
        <p14:creationId xmlns:p14="http://schemas.microsoft.com/office/powerpoint/2010/main" val="3420524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94</a:t>
            </a:fld>
            <a:endParaRPr lang="zh-CN" altLang="en-US"/>
          </a:p>
        </p:txBody>
      </p:sp>
    </p:spTree>
    <p:extLst>
      <p:ext uri="{BB962C8B-B14F-4D97-AF65-F5344CB8AC3E}">
        <p14:creationId xmlns:p14="http://schemas.microsoft.com/office/powerpoint/2010/main" val="33762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95</a:t>
            </a:fld>
            <a:endParaRPr lang="zh-CN" altLang="en-US"/>
          </a:p>
        </p:txBody>
      </p:sp>
    </p:spTree>
    <p:extLst>
      <p:ext uri="{BB962C8B-B14F-4D97-AF65-F5344CB8AC3E}">
        <p14:creationId xmlns:p14="http://schemas.microsoft.com/office/powerpoint/2010/main" val="3413453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构建：虽然说每次要排序，但借助快排思想，并不需要完全排序，只需要确保中间值划分左边和右边空间即可</a:t>
            </a:r>
            <a:endParaRPr lang="en-US" altLang="zh-CN" dirty="0"/>
          </a:p>
          <a:p>
            <a:r>
              <a:rPr lang="zh-CN" altLang="en-US" dirty="0"/>
              <a:t>添加和删除：替罪羊树（平衡二叉树的一种，但维护方式不是旋转，而是重建）（意思是，把整个子树作为某一个节点的替罪羊）</a:t>
            </a:r>
            <a:endParaRPr lang="en-US" altLang="zh-CN"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22</a:t>
            </a:fld>
            <a:endParaRPr lang="zh-CN" altLang="en-US"/>
          </a:p>
        </p:txBody>
      </p:sp>
    </p:spTree>
    <p:extLst>
      <p:ext uri="{BB962C8B-B14F-4D97-AF65-F5344CB8AC3E}">
        <p14:creationId xmlns:p14="http://schemas.microsoft.com/office/powerpoint/2010/main" val="13445688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96</a:t>
            </a:fld>
            <a:endParaRPr lang="zh-CN" altLang="en-US"/>
          </a:p>
        </p:txBody>
      </p:sp>
    </p:spTree>
    <p:extLst>
      <p:ext uri="{BB962C8B-B14F-4D97-AF65-F5344CB8AC3E}">
        <p14:creationId xmlns:p14="http://schemas.microsoft.com/office/powerpoint/2010/main" val="21560873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97</a:t>
            </a:fld>
            <a:endParaRPr lang="zh-CN" altLang="en-US"/>
          </a:p>
        </p:txBody>
      </p:sp>
    </p:spTree>
    <p:extLst>
      <p:ext uri="{BB962C8B-B14F-4D97-AF65-F5344CB8AC3E}">
        <p14:creationId xmlns:p14="http://schemas.microsoft.com/office/powerpoint/2010/main" val="20989072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98</a:t>
            </a:fld>
            <a:endParaRPr lang="zh-CN" altLang="en-US"/>
          </a:p>
        </p:txBody>
      </p:sp>
    </p:spTree>
    <p:extLst>
      <p:ext uri="{BB962C8B-B14F-4D97-AF65-F5344CB8AC3E}">
        <p14:creationId xmlns:p14="http://schemas.microsoft.com/office/powerpoint/2010/main" val="85456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99</a:t>
            </a:fld>
            <a:endParaRPr lang="zh-CN" altLang="en-US"/>
          </a:p>
        </p:txBody>
      </p:sp>
    </p:spTree>
    <p:extLst>
      <p:ext uri="{BB962C8B-B14F-4D97-AF65-F5344CB8AC3E}">
        <p14:creationId xmlns:p14="http://schemas.microsoft.com/office/powerpoint/2010/main" val="3934964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100</a:t>
            </a:fld>
            <a:endParaRPr lang="zh-CN" altLang="en-US"/>
          </a:p>
        </p:txBody>
      </p:sp>
    </p:spTree>
    <p:extLst>
      <p:ext uri="{BB962C8B-B14F-4D97-AF65-F5344CB8AC3E}">
        <p14:creationId xmlns:p14="http://schemas.microsoft.com/office/powerpoint/2010/main" val="3199926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101</a:t>
            </a:fld>
            <a:endParaRPr lang="zh-CN" altLang="en-US"/>
          </a:p>
        </p:txBody>
      </p:sp>
    </p:spTree>
    <p:extLst>
      <p:ext uri="{BB962C8B-B14F-4D97-AF65-F5344CB8AC3E}">
        <p14:creationId xmlns:p14="http://schemas.microsoft.com/office/powerpoint/2010/main" val="23083384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102</a:t>
            </a:fld>
            <a:endParaRPr lang="zh-CN" altLang="en-US"/>
          </a:p>
        </p:txBody>
      </p:sp>
    </p:spTree>
    <p:extLst>
      <p:ext uri="{BB962C8B-B14F-4D97-AF65-F5344CB8AC3E}">
        <p14:creationId xmlns:p14="http://schemas.microsoft.com/office/powerpoint/2010/main" val="1224572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103</a:t>
            </a:fld>
            <a:endParaRPr lang="zh-CN" altLang="en-US"/>
          </a:p>
        </p:txBody>
      </p:sp>
    </p:spTree>
    <p:extLst>
      <p:ext uri="{BB962C8B-B14F-4D97-AF65-F5344CB8AC3E}">
        <p14:creationId xmlns:p14="http://schemas.microsoft.com/office/powerpoint/2010/main" val="39619188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104</a:t>
            </a:fld>
            <a:endParaRPr lang="zh-CN" altLang="en-US"/>
          </a:p>
        </p:txBody>
      </p:sp>
    </p:spTree>
    <p:extLst>
      <p:ext uri="{BB962C8B-B14F-4D97-AF65-F5344CB8AC3E}">
        <p14:creationId xmlns:p14="http://schemas.microsoft.com/office/powerpoint/2010/main" val="49829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基于最近点查找，它可以把应用延伸到最近曲面搜索</a:t>
            </a:r>
          </a:p>
        </p:txBody>
      </p:sp>
      <p:sp>
        <p:nvSpPr>
          <p:cNvPr id="4" name="灯片编号占位符 3"/>
          <p:cNvSpPr>
            <a:spLocks noGrp="1"/>
          </p:cNvSpPr>
          <p:nvPr>
            <p:ph type="sldNum" sz="quarter" idx="5"/>
          </p:nvPr>
        </p:nvSpPr>
        <p:spPr/>
        <p:txBody>
          <a:bodyPr/>
          <a:lstStyle/>
          <a:p>
            <a:fld id="{4E98EEEA-ACFE-4509-AB84-C34B15321D16}" type="slidenum">
              <a:rPr lang="zh-CN" altLang="en-US" smtClean="0"/>
              <a:t>23</a:t>
            </a:fld>
            <a:endParaRPr lang="zh-CN" altLang="en-US"/>
          </a:p>
        </p:txBody>
      </p:sp>
    </p:spTree>
    <p:extLst>
      <p:ext uri="{BB962C8B-B14F-4D97-AF65-F5344CB8AC3E}">
        <p14:creationId xmlns:p14="http://schemas.microsoft.com/office/powerpoint/2010/main" val="286855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最基础的想法，我们在曲面上均匀采样一些点作为节点，使用哈希表管理这些点属于哪个曲线。</a:t>
            </a:r>
            <a:endParaRPr lang="en-US" altLang="zh-CN" dirty="0"/>
          </a:p>
          <a:p>
            <a:r>
              <a:rPr lang="zh-CN" altLang="en-US" dirty="0"/>
              <a:t>通过最近点搜索，我们可以找到最近的节点，然后通过哈希表就可以找到这个节点代表的曲线。</a:t>
            </a:r>
            <a:endParaRPr lang="en-US" altLang="zh-CN" dirty="0"/>
          </a:p>
          <a:p>
            <a:r>
              <a:rPr lang="zh-CN" altLang="en-US" dirty="0"/>
              <a:t>但就如图所示，点</a:t>
            </a:r>
            <a:r>
              <a:rPr lang="en-US" altLang="zh-CN" dirty="0"/>
              <a:t>p</a:t>
            </a:r>
            <a:r>
              <a:rPr lang="zh-CN" altLang="en-US" dirty="0"/>
              <a:t>距离上面的曲线最近，但由于节点采样精度，它认为下面的曲线离它最近。</a:t>
            </a:r>
            <a:endParaRPr lang="en-US" altLang="zh-CN" dirty="0"/>
          </a:p>
        </p:txBody>
      </p:sp>
      <p:sp>
        <p:nvSpPr>
          <p:cNvPr id="4" name="灯片编号占位符 3"/>
          <p:cNvSpPr>
            <a:spLocks noGrp="1"/>
          </p:cNvSpPr>
          <p:nvPr>
            <p:ph type="sldNum" sz="quarter" idx="5"/>
          </p:nvPr>
        </p:nvSpPr>
        <p:spPr/>
        <p:txBody>
          <a:bodyPr/>
          <a:lstStyle/>
          <a:p>
            <a:fld id="{4E98EEEA-ACFE-4509-AB84-C34B15321D16}" type="slidenum">
              <a:rPr lang="zh-CN" altLang="en-US" smtClean="0"/>
              <a:t>24</a:t>
            </a:fld>
            <a:endParaRPr lang="zh-CN" altLang="en-US"/>
          </a:p>
        </p:txBody>
      </p:sp>
    </p:spTree>
    <p:extLst>
      <p:ext uri="{BB962C8B-B14F-4D97-AF65-F5344CB8AC3E}">
        <p14:creationId xmlns:p14="http://schemas.microsoft.com/office/powerpoint/2010/main" val="267439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E926D-4AFD-E28A-5E30-BBF64AC41D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5147CB-994E-6BD3-5B51-1F5D5D431C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878FB0-738F-1381-6659-D2BAF587F5F4}"/>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469ACDF0-79F3-2F4B-36E3-5F2FE79785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A95CC4-0BD3-AD93-E932-031B06EF1DF1}"/>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2186889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6CB45-9B95-B739-44FC-A7C1ECE105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58ADA1-7722-7876-5313-78BFE10AE4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A73E40-DB95-6E1F-6A53-AF47C6231B7A}"/>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67AE0479-6B34-E9B7-F1E1-5C9A10C8B2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ED9B3-3028-B971-75A1-3CD3FC550D87}"/>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1351722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695745-5CDA-ECB5-371C-8E4E3DBE35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20940E-55F1-E059-D819-2985B6954F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D0A161-A7FB-B3EC-9186-46757FF98F69}"/>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8302614F-1ACE-44A2-BA6C-118A3101BE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ACE67B-7082-9EA6-312D-2C10C8622E51}"/>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2559321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6D66F-0C8E-FE4A-E750-0C586A9AF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DDD3A4-2CC6-B49B-4429-F3EBA33E306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385EC1-6D85-E84B-1A79-D81AEAD5C6E9}"/>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06ED69C8-F849-E502-8BD4-270B9D779C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DAE205-54BD-DC42-EDE8-A08ED7409828}"/>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1646648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D0E70-F45C-1F06-D9A2-E0F8238B7D4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D81A3C-D401-5993-E878-ECC186BBE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2EE5005-3A02-C053-F2F5-DF287BDE6870}"/>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4D0AADCC-24ED-82C1-78B9-80AE42B0F4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271941-10A5-E458-2DFC-D1DA5A040EB7}"/>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576429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7F6B1-9B65-F7FF-CFDF-0DDA49004A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7956C1-2E1B-22C1-9B6D-D1C3FE8B084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382289-724F-1382-8207-994497AD6FB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7768E0-186C-E026-2F5D-5ABC5A4804CE}"/>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0A8571B1-F524-A050-3048-015A312454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54C83D-2A51-CC71-BB6D-AD485687BB61}"/>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255907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FCE8B-FE45-3E64-D3E1-3713AAB7B80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2B88AE-7C15-D255-2040-721461728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81DE1-D779-C2E9-9B5C-97E9BB3BC1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01DE62-CEBD-7C49-9A07-B28DE65C1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9A9363A-A118-B40D-ECE6-C39EEB34BD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B72085-CD99-B5B8-FF1B-77CF08CD76D4}"/>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8" name="页脚占位符 7">
            <a:extLst>
              <a:ext uri="{FF2B5EF4-FFF2-40B4-BE49-F238E27FC236}">
                <a16:creationId xmlns:a16="http://schemas.microsoft.com/office/drawing/2014/main" id="{2A993592-2A08-FD40-B4B7-E287FD2671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D34E542-CCE5-2D1E-FE7F-80EC7539E817}"/>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625212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F7578-245F-CCDD-58A1-746C09C2690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6BC787-A7D4-559B-47BA-D9D6025BC535}"/>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4" name="页脚占位符 3">
            <a:extLst>
              <a:ext uri="{FF2B5EF4-FFF2-40B4-BE49-F238E27FC236}">
                <a16:creationId xmlns:a16="http://schemas.microsoft.com/office/drawing/2014/main" id="{5B785E47-A107-D09D-6CE4-2573E9F9F0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0FAC71-B22F-CCCB-20DB-FE2C7ECDAE2A}"/>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219777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C9FB25-E026-C9E0-AA80-BF988258BD2A}"/>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3" name="页脚占位符 2">
            <a:extLst>
              <a:ext uri="{FF2B5EF4-FFF2-40B4-BE49-F238E27FC236}">
                <a16:creationId xmlns:a16="http://schemas.microsoft.com/office/drawing/2014/main" id="{2405A4C4-969D-6512-7F89-0FB5C51D13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52498F-D349-6587-35B9-B7813DA8D0FF}"/>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2481097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A18B4-7C7C-8A92-C0B7-E8DD359AE9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1CFC279-B703-94A8-95FA-ADA1C5CD9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4F929D-D6E7-C351-37ED-A1605B5F2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9E11F8-69F8-7E15-6862-C060CFFF6398}"/>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7468512A-20FA-AA29-079B-BA91831E7E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BDEC03-43ED-8EEB-37F1-4D5D0FC087D7}"/>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825941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F122F-198D-C19B-9610-636C438A00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066099-D656-BFAB-950F-8EC8C59F7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DEF28EA-8886-7102-1BDB-71665A42A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D2048E-2B5B-E1D2-6C51-C097023CC4E4}"/>
              </a:ext>
            </a:extLst>
          </p:cNvPr>
          <p:cNvSpPr>
            <a:spLocks noGrp="1"/>
          </p:cNvSpPr>
          <p:nvPr>
            <p:ph type="dt" sz="half" idx="10"/>
          </p:nvPr>
        </p:nvSpPr>
        <p:spPr/>
        <p:txBody>
          <a:bodyPr/>
          <a:lstStyle/>
          <a:p>
            <a:fld id="{233EBBC9-3FD9-40CE-99DE-781A8DE02116}"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4A1B1B71-8D3E-8090-88D4-3475EB396E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4D3D52-E4B8-2FBC-B238-6216E70AD728}"/>
              </a:ext>
            </a:extLst>
          </p:cNvPr>
          <p:cNvSpPr>
            <a:spLocks noGrp="1"/>
          </p:cNvSpPr>
          <p:nvPr>
            <p:ph type="sldNum" sz="quarter" idx="12"/>
          </p:nvPr>
        </p:nvSpPr>
        <p:spPr/>
        <p:txBody>
          <a:body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95976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4953A9E-F80D-6A3A-9D96-F39EC2623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491097-4B3A-26FD-9ADB-5C736521E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EB18B2-C615-94D0-B4C5-021036A822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EBBC9-3FD9-40CE-99DE-781A8DE02116}"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EC976BE0-2DB4-24D1-756C-90A07A0FC9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329062-A774-9453-E60E-25ACAC5255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F7F8F-E7BF-4722-B888-FD8AB01044A4}" type="slidenum">
              <a:rPr lang="zh-CN" altLang="en-US" smtClean="0"/>
              <a:t>‹#›</a:t>
            </a:fld>
            <a:endParaRPr lang="zh-CN" altLang="en-US"/>
          </a:p>
        </p:txBody>
      </p:sp>
    </p:spTree>
    <p:extLst>
      <p:ext uri="{BB962C8B-B14F-4D97-AF65-F5344CB8AC3E}">
        <p14:creationId xmlns:p14="http://schemas.microsoft.com/office/powerpoint/2010/main" val="3054805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4.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5.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6.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7.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10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8.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N-body_proble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en.wikipedia.org/wiki/N-body_simulatio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N-body_proble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en.wikipedia.org/wiki/N-body_simulatio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N-body_problem"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gif"/><Relationship Id="rId4" Type="http://schemas.openxmlformats.org/officeDocument/2006/relationships/hyperlink" Target="https://en.wikipedia.org/wiki/N-body_simulat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N-body_problem"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en.wikipedia.org/wiki/N-body_simul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66.png"/><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54.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590.png"/><Relationship Id="rId5"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540.png"/><Relationship Id="rId9" Type="http://schemas.microsoft.com/office/2017/06/relationships/model3d" Target="../media/model3d1.glb"/><Relationship Id="rId14" Type="http://schemas.openxmlformats.org/officeDocument/2006/relationships/image" Target="../media/image62.png"/><Relationship Id="rId22" Type="http://schemas.openxmlformats.org/officeDocument/2006/relationships/image" Target="../media/image70.png"/></Relationships>
</file>

<file path=ppt/slides/_rels/slide8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png"/><Relationship Id="rId18" Type="http://schemas.openxmlformats.org/officeDocument/2006/relationships/image" Target="../media/image84.png"/><Relationship Id="rId21" Type="http://schemas.openxmlformats.org/officeDocument/2006/relationships/image" Target="../media/image87.png"/><Relationship Id="rId7" Type="http://schemas.openxmlformats.org/officeDocument/2006/relationships/image" Target="../media/image75.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55.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59.png"/><Relationship Id="rId19" Type="http://schemas.openxmlformats.org/officeDocument/2006/relationships/image" Target="../media/image85.png"/><Relationship Id="rId4" Type="http://schemas.openxmlformats.org/officeDocument/2006/relationships/image" Target="../media/image72.png"/><Relationship Id="rId9" Type="http://schemas.microsoft.com/office/2017/06/relationships/model3d" Target="../media/model3d1.glb"/><Relationship Id="rId14" Type="http://schemas.openxmlformats.org/officeDocument/2006/relationships/image" Target="../media/image80.png"/><Relationship Id="rId22"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71.xml"/><Relationship Id="rId16"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5.png"/><Relationship Id="rId15" Type="http://schemas.openxmlformats.org/officeDocument/2006/relationships/image" Target="../media/image106.png"/><Relationship Id="rId10" Type="http://schemas.openxmlformats.org/officeDocument/2006/relationships/image" Target="../media/image101.png"/><Relationship Id="rId19" Type="http://schemas.openxmlformats.org/officeDocument/2006/relationships/image" Target="../media/image110.png"/><Relationship Id="rId9" Type="http://schemas.openxmlformats.org/officeDocument/2006/relationships/image" Target="../media/image100.png"/><Relationship Id="rId14" Type="http://schemas.openxmlformats.org/officeDocument/2006/relationships/image" Target="../media/image105.png"/></Relationships>
</file>

<file path=ppt/slides/_rels/slide9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2.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_rels/slide9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73.xml"/><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5.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9" Type="http://schemas.openxmlformats.org/officeDocument/2006/relationships/image" Target="../media/image115.png"/><Relationship Id="rId1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E54C0-A8C0-6F1B-62F0-A85416690D49}"/>
              </a:ext>
            </a:extLst>
          </p:cNvPr>
          <p:cNvSpPr>
            <a:spLocks noGrp="1"/>
          </p:cNvSpPr>
          <p:nvPr>
            <p:ph type="ctrTitle"/>
          </p:nvPr>
        </p:nvSpPr>
        <p:spPr>
          <a:xfrm>
            <a:off x="1524000" y="1193195"/>
            <a:ext cx="9144000" cy="2387600"/>
          </a:xfrm>
        </p:spPr>
        <p:txBody>
          <a:bodyPr/>
          <a:lstStyle/>
          <a:p>
            <a:r>
              <a:rPr lang="zh-CN" altLang="en-US" dirty="0">
                <a:latin typeface="微软雅黑" panose="020B0503020204020204" pitchFamily="34" charset="-122"/>
                <a:ea typeface="微软雅黑" panose="020B0503020204020204" pitchFamily="34" charset="-122"/>
              </a:rPr>
              <a:t>空间划分结构</a:t>
            </a:r>
          </a:p>
        </p:txBody>
      </p:sp>
      <p:sp>
        <p:nvSpPr>
          <p:cNvPr id="3" name="副标题 2">
            <a:extLst>
              <a:ext uri="{FF2B5EF4-FFF2-40B4-BE49-F238E27FC236}">
                <a16:creationId xmlns:a16="http://schemas.microsoft.com/office/drawing/2014/main" id="{7868A76C-0A35-6B9B-4520-F09189EC6374}"/>
              </a:ext>
            </a:extLst>
          </p:cNvPr>
          <p:cNvSpPr>
            <a:spLocks noGrp="1"/>
          </p:cNvSpPr>
          <p:nvPr>
            <p:ph type="subTitle" idx="1"/>
          </p:nvPr>
        </p:nvSpPr>
        <p:spPr>
          <a:xfrm>
            <a:off x="1524000" y="3672870"/>
            <a:ext cx="9144000" cy="1655762"/>
          </a:xfrm>
        </p:spPr>
        <p:txBody>
          <a:bodyPr/>
          <a:lstStyle/>
          <a:p>
            <a:r>
              <a:rPr lang="en-US" altLang="zh-CN" dirty="0" err="1">
                <a:latin typeface="Fira Code Light" panose="020B0809050000020004" pitchFamily="49" charset="0"/>
                <a:ea typeface="Fira Code Light" panose="020B0809050000020004" pitchFamily="49" charset="0"/>
                <a:cs typeface="Fira Code Light" panose="020B0809050000020004" pitchFamily="49" charset="0"/>
              </a:rPr>
              <a:t>ZhaoNan</a:t>
            </a:r>
            <a:r>
              <a:rPr lang="en-US" altLang="zh-CN" dirty="0">
                <a:latin typeface="Fira Code Light" panose="020B0809050000020004" pitchFamily="49" charset="0"/>
                <a:ea typeface="Fira Code Light" panose="020B0809050000020004" pitchFamily="49" charset="0"/>
                <a:cs typeface="Fira Code Light" panose="020B0809050000020004" pitchFamily="49" charset="0"/>
              </a:rPr>
              <a:t> Wang 4 19 2023 </a:t>
            </a:r>
            <a:endParaRPr lang="zh-CN" altLang="en-US" dirty="0">
              <a:latin typeface="Fira Code Light" panose="020B0809050000020004" pitchFamily="49" charset="0"/>
              <a:cs typeface="Fira Code Light" panose="020B0809050000020004" pitchFamily="49" charset="0"/>
            </a:endParaRPr>
          </a:p>
        </p:txBody>
      </p:sp>
      <p:sp>
        <p:nvSpPr>
          <p:cNvPr id="4" name="圆: 空心 3">
            <a:extLst>
              <a:ext uri="{FF2B5EF4-FFF2-40B4-BE49-F238E27FC236}">
                <a16:creationId xmlns:a16="http://schemas.microsoft.com/office/drawing/2014/main" id="{7A285238-2E96-3EDE-055C-CF1354BA0CEB}"/>
              </a:ext>
            </a:extLst>
          </p:cNvPr>
          <p:cNvSpPr/>
          <p:nvPr/>
        </p:nvSpPr>
        <p:spPr>
          <a:xfrm>
            <a:off x="-1111250" y="4973637"/>
            <a:ext cx="3676650" cy="3676650"/>
          </a:xfrm>
          <a:prstGeom prst="donut">
            <a:avLst>
              <a:gd name="adj" fmla="val 8043"/>
            </a:avLst>
          </a:prstGeom>
          <a:solidFill>
            <a:schemeClr val="accent2">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5" name="图文框 4">
            <a:extLst>
              <a:ext uri="{FF2B5EF4-FFF2-40B4-BE49-F238E27FC236}">
                <a16:creationId xmlns:a16="http://schemas.microsoft.com/office/drawing/2014/main" id="{C23F35D4-9738-14E0-A8F5-F9EE6153D2A4}"/>
              </a:ext>
            </a:extLst>
          </p:cNvPr>
          <p:cNvSpPr/>
          <p:nvPr/>
        </p:nvSpPr>
        <p:spPr>
          <a:xfrm rot="20094888">
            <a:off x="9366250" y="-434951"/>
            <a:ext cx="3168650" cy="3168650"/>
          </a:xfrm>
          <a:prstGeom prst="frame">
            <a:avLst>
              <a:gd name="adj1" fmla="val 9392"/>
            </a:avLst>
          </a:prstGeom>
          <a:solidFill>
            <a:schemeClr val="accent5">
              <a:alpha val="50000"/>
            </a:schemeClr>
          </a:solidFill>
          <a:ln w="28575">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2861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spTree>
    <p:extLst>
      <p:ext uri="{BB962C8B-B14F-4D97-AF65-F5344CB8AC3E}">
        <p14:creationId xmlns:p14="http://schemas.microsoft.com/office/powerpoint/2010/main" val="73241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378754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4" name="矩形 23">
            <a:extLst>
              <a:ext uri="{FF2B5EF4-FFF2-40B4-BE49-F238E27FC236}">
                <a16:creationId xmlns:a16="http://schemas.microsoft.com/office/drawing/2014/main" id="{4F5CE7EF-FEA1-74C8-653B-FD4B52C24FEC}"/>
              </a:ext>
            </a:extLst>
          </p:cNvPr>
          <p:cNvSpPr/>
          <p:nvPr/>
        </p:nvSpPr>
        <p:spPr>
          <a:xfrm>
            <a:off x="6543843" y="2182979"/>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62A1B74D-9859-6DA9-AD93-A1A7EE3FE5E8}"/>
              </a:ext>
            </a:extLst>
          </p:cNvPr>
          <p:cNvCxnSpPr>
            <a:cxnSpLocks/>
            <a:endCxn id="31" idx="0"/>
          </p:cNvCxnSpPr>
          <p:nvPr/>
        </p:nvCxnSpPr>
        <p:spPr>
          <a:xfrm>
            <a:off x="6710363" y="2410717"/>
            <a:ext cx="0"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10DB42B3-43C0-F05C-429E-6D2F85EB1BCE}"/>
              </a:ext>
            </a:extLst>
          </p:cNvPr>
          <p:cNvCxnSpPr>
            <a:cxnSpLocks/>
            <a:endCxn id="49" idx="0"/>
          </p:cNvCxnSpPr>
          <p:nvPr/>
        </p:nvCxnSpPr>
        <p:spPr>
          <a:xfrm>
            <a:off x="7327659" y="2410717"/>
            <a:ext cx="6093"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3DC149C-B4DC-8722-CE63-5F0E413D83E2}"/>
              </a:ext>
            </a:extLst>
          </p:cNvPr>
          <p:cNvCxnSpPr>
            <a:endCxn id="46" idx="0"/>
          </p:cNvCxnSpPr>
          <p:nvPr/>
        </p:nvCxnSpPr>
        <p:spPr>
          <a:xfrm>
            <a:off x="7957045" y="2946156"/>
            <a:ext cx="96" cy="51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E2F6785-CBC1-CA65-39EE-1B3D9C584E1F}"/>
              </a:ext>
            </a:extLst>
          </p:cNvPr>
          <p:cNvCxnSpPr>
            <a:endCxn id="47" idx="0"/>
          </p:cNvCxnSpPr>
          <p:nvPr/>
        </p:nvCxnSpPr>
        <p:spPr>
          <a:xfrm>
            <a:off x="8574437" y="2945974"/>
            <a:ext cx="6093"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BBDA2CC5-8A94-D4E4-B7BB-5846D0A56256}"/>
              </a:ext>
            </a:extLst>
          </p:cNvPr>
          <p:cNvSpPr txBox="1"/>
          <p:nvPr/>
        </p:nvSpPr>
        <p:spPr>
          <a:xfrm>
            <a:off x="6889241" y="214812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CA3A3E44-DB8E-043B-46F0-730383D81002}"/>
              </a:ext>
            </a:extLst>
          </p:cNvPr>
          <p:cNvCxnSpPr/>
          <p:nvPr/>
        </p:nvCxnSpPr>
        <p:spPr>
          <a:xfrm>
            <a:off x="9813134" y="2936837"/>
            <a:ext cx="4157" cy="51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2A6CE0D-A58F-41F8-A16A-6013B9B33CDC}"/>
              </a:ext>
            </a:extLst>
          </p:cNvPr>
          <p:cNvCxnSpPr/>
          <p:nvPr/>
        </p:nvCxnSpPr>
        <p:spPr>
          <a:xfrm>
            <a:off x="10432558" y="2945974"/>
            <a:ext cx="8122"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E2CB25E-5DED-E386-F9E1-E019C26C6021}"/>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4EC35618-C006-0457-414F-AFF5E437E5E2}"/>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DA5F4790-CBDD-DD2B-ABDE-35F949F9325B}"/>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8D28582B-A8C8-4954-58F2-E118001F7C9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 name="文本框 11">
            <a:extLst>
              <a:ext uri="{FF2B5EF4-FFF2-40B4-BE49-F238E27FC236}">
                <a16:creationId xmlns:a16="http://schemas.microsoft.com/office/drawing/2014/main" id="{CAFCD24B-4D94-4585-674A-F3B5DC88E373}"/>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38630C86-040A-F3EB-6DE7-79870714097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E37FDB78-3B90-6482-0C13-B07D856091F2}"/>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23" name="矩形 22">
            <a:extLst>
              <a:ext uri="{FF2B5EF4-FFF2-40B4-BE49-F238E27FC236}">
                <a16:creationId xmlns:a16="http://schemas.microsoft.com/office/drawing/2014/main" id="{CE776331-8580-44E6-4376-82F0CBDD48EC}"/>
              </a:ext>
            </a:extLst>
          </p:cNvPr>
          <p:cNvSpPr/>
          <p:nvPr/>
        </p:nvSpPr>
        <p:spPr>
          <a:xfrm>
            <a:off x="6381853" y="476971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extLst>
      <p:ext uri="{BB962C8B-B14F-4D97-AF65-F5344CB8AC3E}">
        <p14:creationId xmlns:p14="http://schemas.microsoft.com/office/powerpoint/2010/main" val="1247234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343702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4" name="矩形 23">
            <a:extLst>
              <a:ext uri="{FF2B5EF4-FFF2-40B4-BE49-F238E27FC236}">
                <a16:creationId xmlns:a16="http://schemas.microsoft.com/office/drawing/2014/main" id="{4F5CE7EF-FEA1-74C8-653B-FD4B52C24FEC}"/>
              </a:ext>
            </a:extLst>
          </p:cNvPr>
          <p:cNvSpPr/>
          <p:nvPr/>
        </p:nvSpPr>
        <p:spPr>
          <a:xfrm>
            <a:off x="6543843" y="2182979"/>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62A1B74D-9859-6DA9-AD93-A1A7EE3FE5E8}"/>
              </a:ext>
            </a:extLst>
          </p:cNvPr>
          <p:cNvCxnSpPr>
            <a:cxnSpLocks/>
            <a:endCxn id="31" idx="0"/>
          </p:cNvCxnSpPr>
          <p:nvPr/>
        </p:nvCxnSpPr>
        <p:spPr>
          <a:xfrm>
            <a:off x="6710363" y="2410717"/>
            <a:ext cx="0"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10DB42B3-43C0-F05C-429E-6D2F85EB1BCE}"/>
              </a:ext>
            </a:extLst>
          </p:cNvPr>
          <p:cNvCxnSpPr>
            <a:cxnSpLocks/>
            <a:endCxn id="49" idx="0"/>
          </p:cNvCxnSpPr>
          <p:nvPr/>
        </p:nvCxnSpPr>
        <p:spPr>
          <a:xfrm>
            <a:off x="7327659" y="2410717"/>
            <a:ext cx="6093"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3DC149C-B4DC-8722-CE63-5F0E413D83E2}"/>
              </a:ext>
            </a:extLst>
          </p:cNvPr>
          <p:cNvCxnSpPr>
            <a:endCxn id="46" idx="0"/>
          </p:cNvCxnSpPr>
          <p:nvPr/>
        </p:nvCxnSpPr>
        <p:spPr>
          <a:xfrm>
            <a:off x="7957045" y="2946156"/>
            <a:ext cx="96" cy="51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E2F6785-CBC1-CA65-39EE-1B3D9C584E1F}"/>
              </a:ext>
            </a:extLst>
          </p:cNvPr>
          <p:cNvCxnSpPr>
            <a:endCxn id="47" idx="0"/>
          </p:cNvCxnSpPr>
          <p:nvPr/>
        </p:nvCxnSpPr>
        <p:spPr>
          <a:xfrm>
            <a:off x="8574437" y="2945974"/>
            <a:ext cx="6093"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BBDA2CC5-8A94-D4E4-B7BB-5846D0A56256}"/>
              </a:ext>
            </a:extLst>
          </p:cNvPr>
          <p:cNvSpPr txBox="1"/>
          <p:nvPr/>
        </p:nvSpPr>
        <p:spPr>
          <a:xfrm>
            <a:off x="6889241" y="214812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CA3A3E44-DB8E-043B-46F0-730383D81002}"/>
              </a:ext>
            </a:extLst>
          </p:cNvPr>
          <p:cNvCxnSpPr/>
          <p:nvPr/>
        </p:nvCxnSpPr>
        <p:spPr>
          <a:xfrm>
            <a:off x="9813134" y="2936837"/>
            <a:ext cx="4157" cy="51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2A6CE0D-A58F-41F8-A16A-6013B9B33CDC}"/>
              </a:ext>
            </a:extLst>
          </p:cNvPr>
          <p:cNvCxnSpPr/>
          <p:nvPr/>
        </p:nvCxnSpPr>
        <p:spPr>
          <a:xfrm>
            <a:off x="10432558" y="2945974"/>
            <a:ext cx="8122"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6762EC9-1821-D532-1CF3-AFDA2071C902}"/>
              </a:ext>
            </a:extLst>
          </p:cNvPr>
          <p:cNvSpPr/>
          <p:nvPr/>
        </p:nvSpPr>
        <p:spPr>
          <a:xfrm>
            <a:off x="9661153" y="1616860"/>
            <a:ext cx="157372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3379A7-F72F-D8DB-D496-B673B3D0D1BC}"/>
              </a:ext>
            </a:extLst>
          </p:cNvPr>
          <p:cNvSpPr txBox="1"/>
          <p:nvPr/>
        </p:nvSpPr>
        <p:spPr>
          <a:xfrm>
            <a:off x="10318261"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E2CB25E-5DED-E386-F9E1-E019C26C6021}"/>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4EC35618-C006-0457-414F-AFF5E437E5E2}"/>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DA5F4790-CBDD-DD2B-ABDE-35F949F9325B}"/>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8D28582B-A8C8-4954-58F2-E118001F7C9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 name="文本框 11">
            <a:extLst>
              <a:ext uri="{FF2B5EF4-FFF2-40B4-BE49-F238E27FC236}">
                <a16:creationId xmlns:a16="http://schemas.microsoft.com/office/drawing/2014/main" id="{CAFCD24B-4D94-4585-674A-F3B5DC88E373}"/>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38630C86-040A-F3EB-6DE7-79870714097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E37FDB78-3B90-6482-0C13-B07D856091F2}"/>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cxnSp>
        <p:nvCxnSpPr>
          <p:cNvPr id="18" name="直接箭头连接符 17">
            <a:extLst>
              <a:ext uri="{FF2B5EF4-FFF2-40B4-BE49-F238E27FC236}">
                <a16:creationId xmlns:a16="http://schemas.microsoft.com/office/drawing/2014/main" id="{1A8E0847-8062-5A78-A199-54873B58D995}"/>
              </a:ext>
            </a:extLst>
          </p:cNvPr>
          <p:cNvCxnSpPr>
            <a:cxnSpLocks/>
          </p:cNvCxnSpPr>
          <p:nvPr/>
        </p:nvCxnSpPr>
        <p:spPr>
          <a:xfrm>
            <a:off x="10140397" y="1852794"/>
            <a:ext cx="0" cy="86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0257A3-EFD1-08C4-DA16-C24A187EF4DA}"/>
              </a:ext>
            </a:extLst>
          </p:cNvPr>
          <p:cNvCxnSpPr>
            <a:cxnSpLocks/>
          </p:cNvCxnSpPr>
          <p:nvPr/>
        </p:nvCxnSpPr>
        <p:spPr>
          <a:xfrm>
            <a:off x="11074083" y="1845460"/>
            <a:ext cx="0" cy="160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E776331-8580-44E6-4376-82F0CBDD48EC}"/>
              </a:ext>
            </a:extLst>
          </p:cNvPr>
          <p:cNvSpPr/>
          <p:nvPr/>
        </p:nvSpPr>
        <p:spPr>
          <a:xfrm>
            <a:off x="6381853" y="451063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6" name="矩形 15">
            <a:extLst>
              <a:ext uri="{FF2B5EF4-FFF2-40B4-BE49-F238E27FC236}">
                <a16:creationId xmlns:a16="http://schemas.microsoft.com/office/drawing/2014/main" id="{F764BF8E-9B96-8B98-6B1A-906944901DF1}"/>
              </a:ext>
            </a:extLst>
          </p:cNvPr>
          <p:cNvSpPr/>
          <p:nvPr/>
        </p:nvSpPr>
        <p:spPr>
          <a:xfrm>
            <a:off x="6536026" y="1612144"/>
            <a:ext cx="221468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9C6973E-2F59-7AA8-8FD7-D6A61E324913}"/>
              </a:ext>
            </a:extLst>
          </p:cNvPr>
          <p:cNvSpPr txBox="1"/>
          <p:nvPr/>
        </p:nvSpPr>
        <p:spPr>
          <a:xfrm>
            <a:off x="7510018"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7DC904D4-03FC-2F60-DE08-29E4C4A7DEAA}"/>
              </a:ext>
            </a:extLst>
          </p:cNvPr>
          <p:cNvCxnSpPr>
            <a:cxnSpLocks/>
          </p:cNvCxnSpPr>
          <p:nvPr/>
        </p:nvCxnSpPr>
        <p:spPr>
          <a:xfrm>
            <a:off x="7021751" y="1840744"/>
            <a:ext cx="0" cy="33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4AFD640-5A76-BFC6-0F03-57EFC460174F}"/>
              </a:ext>
            </a:extLst>
          </p:cNvPr>
          <p:cNvCxnSpPr>
            <a:cxnSpLocks/>
          </p:cNvCxnSpPr>
          <p:nvPr/>
        </p:nvCxnSpPr>
        <p:spPr>
          <a:xfrm flipH="1">
            <a:off x="8255178" y="1840744"/>
            <a:ext cx="5397" cy="87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48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307888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4" name="矩形 23">
            <a:extLst>
              <a:ext uri="{FF2B5EF4-FFF2-40B4-BE49-F238E27FC236}">
                <a16:creationId xmlns:a16="http://schemas.microsoft.com/office/drawing/2014/main" id="{4F5CE7EF-FEA1-74C8-653B-FD4B52C24FEC}"/>
              </a:ext>
            </a:extLst>
          </p:cNvPr>
          <p:cNvSpPr/>
          <p:nvPr/>
        </p:nvSpPr>
        <p:spPr>
          <a:xfrm>
            <a:off x="6543843" y="2182979"/>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62A1B74D-9859-6DA9-AD93-A1A7EE3FE5E8}"/>
              </a:ext>
            </a:extLst>
          </p:cNvPr>
          <p:cNvCxnSpPr>
            <a:cxnSpLocks/>
            <a:endCxn id="31" idx="0"/>
          </p:cNvCxnSpPr>
          <p:nvPr/>
        </p:nvCxnSpPr>
        <p:spPr>
          <a:xfrm>
            <a:off x="6710363" y="2410717"/>
            <a:ext cx="0"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10DB42B3-43C0-F05C-429E-6D2F85EB1BCE}"/>
              </a:ext>
            </a:extLst>
          </p:cNvPr>
          <p:cNvCxnSpPr>
            <a:cxnSpLocks/>
            <a:endCxn id="49" idx="0"/>
          </p:cNvCxnSpPr>
          <p:nvPr/>
        </p:nvCxnSpPr>
        <p:spPr>
          <a:xfrm>
            <a:off x="7327659" y="2410717"/>
            <a:ext cx="6093"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3DC149C-B4DC-8722-CE63-5F0E413D83E2}"/>
              </a:ext>
            </a:extLst>
          </p:cNvPr>
          <p:cNvCxnSpPr>
            <a:endCxn id="46" idx="0"/>
          </p:cNvCxnSpPr>
          <p:nvPr/>
        </p:nvCxnSpPr>
        <p:spPr>
          <a:xfrm>
            <a:off x="7957045" y="2946156"/>
            <a:ext cx="96" cy="51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E2F6785-CBC1-CA65-39EE-1B3D9C584E1F}"/>
              </a:ext>
            </a:extLst>
          </p:cNvPr>
          <p:cNvCxnSpPr>
            <a:endCxn id="47" idx="0"/>
          </p:cNvCxnSpPr>
          <p:nvPr/>
        </p:nvCxnSpPr>
        <p:spPr>
          <a:xfrm>
            <a:off x="8574437" y="2945974"/>
            <a:ext cx="6093"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BBDA2CC5-8A94-D4E4-B7BB-5846D0A56256}"/>
              </a:ext>
            </a:extLst>
          </p:cNvPr>
          <p:cNvSpPr txBox="1"/>
          <p:nvPr/>
        </p:nvSpPr>
        <p:spPr>
          <a:xfrm>
            <a:off x="6889241" y="214812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CA3A3E44-DB8E-043B-46F0-730383D81002}"/>
              </a:ext>
            </a:extLst>
          </p:cNvPr>
          <p:cNvCxnSpPr/>
          <p:nvPr/>
        </p:nvCxnSpPr>
        <p:spPr>
          <a:xfrm>
            <a:off x="9813134" y="2936837"/>
            <a:ext cx="4157" cy="51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2A6CE0D-A58F-41F8-A16A-6013B9B33CDC}"/>
              </a:ext>
            </a:extLst>
          </p:cNvPr>
          <p:cNvCxnSpPr/>
          <p:nvPr/>
        </p:nvCxnSpPr>
        <p:spPr>
          <a:xfrm>
            <a:off x="10432558" y="2945974"/>
            <a:ext cx="8122"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6762EC9-1821-D532-1CF3-AFDA2071C902}"/>
              </a:ext>
            </a:extLst>
          </p:cNvPr>
          <p:cNvSpPr/>
          <p:nvPr/>
        </p:nvSpPr>
        <p:spPr>
          <a:xfrm>
            <a:off x="9661153" y="1616860"/>
            <a:ext cx="157372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3379A7-F72F-D8DB-D496-B673B3D0D1BC}"/>
              </a:ext>
            </a:extLst>
          </p:cNvPr>
          <p:cNvSpPr txBox="1"/>
          <p:nvPr/>
        </p:nvSpPr>
        <p:spPr>
          <a:xfrm>
            <a:off x="10318261"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E2CB25E-5DED-E386-F9E1-E019C26C6021}"/>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4EC35618-C006-0457-414F-AFF5E437E5E2}"/>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DA5F4790-CBDD-DD2B-ABDE-35F949F9325B}"/>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8D28582B-A8C8-4954-58F2-E118001F7C9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 name="文本框 11">
            <a:extLst>
              <a:ext uri="{FF2B5EF4-FFF2-40B4-BE49-F238E27FC236}">
                <a16:creationId xmlns:a16="http://schemas.microsoft.com/office/drawing/2014/main" id="{CAFCD24B-4D94-4585-674A-F3B5DC88E373}"/>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38630C86-040A-F3EB-6DE7-79870714097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E37FDB78-3B90-6482-0C13-B07D856091F2}"/>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cxnSp>
        <p:nvCxnSpPr>
          <p:cNvPr id="18" name="直接箭头连接符 17">
            <a:extLst>
              <a:ext uri="{FF2B5EF4-FFF2-40B4-BE49-F238E27FC236}">
                <a16:creationId xmlns:a16="http://schemas.microsoft.com/office/drawing/2014/main" id="{1A8E0847-8062-5A78-A199-54873B58D995}"/>
              </a:ext>
            </a:extLst>
          </p:cNvPr>
          <p:cNvCxnSpPr>
            <a:cxnSpLocks/>
          </p:cNvCxnSpPr>
          <p:nvPr/>
        </p:nvCxnSpPr>
        <p:spPr>
          <a:xfrm>
            <a:off x="10140397" y="1852794"/>
            <a:ext cx="0" cy="86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0257A3-EFD1-08C4-DA16-C24A187EF4DA}"/>
              </a:ext>
            </a:extLst>
          </p:cNvPr>
          <p:cNvCxnSpPr>
            <a:cxnSpLocks/>
          </p:cNvCxnSpPr>
          <p:nvPr/>
        </p:nvCxnSpPr>
        <p:spPr>
          <a:xfrm>
            <a:off x="11074083" y="1845460"/>
            <a:ext cx="0" cy="160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E776331-8580-44E6-4376-82F0CBDD48EC}"/>
              </a:ext>
            </a:extLst>
          </p:cNvPr>
          <p:cNvSpPr/>
          <p:nvPr/>
        </p:nvSpPr>
        <p:spPr>
          <a:xfrm>
            <a:off x="6381853" y="424393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16" name="矩形 15">
            <a:extLst>
              <a:ext uri="{FF2B5EF4-FFF2-40B4-BE49-F238E27FC236}">
                <a16:creationId xmlns:a16="http://schemas.microsoft.com/office/drawing/2014/main" id="{F764BF8E-9B96-8B98-6B1A-906944901DF1}"/>
              </a:ext>
            </a:extLst>
          </p:cNvPr>
          <p:cNvSpPr/>
          <p:nvPr/>
        </p:nvSpPr>
        <p:spPr>
          <a:xfrm>
            <a:off x="6536026" y="1612144"/>
            <a:ext cx="221468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9C6973E-2F59-7AA8-8FD7-D6A61E324913}"/>
              </a:ext>
            </a:extLst>
          </p:cNvPr>
          <p:cNvSpPr txBox="1"/>
          <p:nvPr/>
        </p:nvSpPr>
        <p:spPr>
          <a:xfrm>
            <a:off x="7510018"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7DC904D4-03FC-2F60-DE08-29E4C4A7DEAA}"/>
              </a:ext>
            </a:extLst>
          </p:cNvPr>
          <p:cNvCxnSpPr>
            <a:cxnSpLocks/>
          </p:cNvCxnSpPr>
          <p:nvPr/>
        </p:nvCxnSpPr>
        <p:spPr>
          <a:xfrm>
            <a:off x="7021751" y="1840744"/>
            <a:ext cx="0" cy="33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4AFD640-5A76-BFC6-0F03-57EFC460174F}"/>
              </a:ext>
            </a:extLst>
          </p:cNvPr>
          <p:cNvCxnSpPr>
            <a:cxnSpLocks/>
          </p:cNvCxnSpPr>
          <p:nvPr/>
        </p:nvCxnSpPr>
        <p:spPr>
          <a:xfrm flipH="1">
            <a:off x="8255178" y="1840744"/>
            <a:ext cx="5397" cy="87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671434D-6288-A829-AAEA-207EC71C1C08}"/>
              </a:ext>
            </a:extLst>
          </p:cNvPr>
          <p:cNvSpPr/>
          <p:nvPr/>
        </p:nvSpPr>
        <p:spPr>
          <a:xfrm>
            <a:off x="9033739" y="1084535"/>
            <a:ext cx="220113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6BD0D66-AA79-0068-2216-87A0979442D6}"/>
              </a:ext>
            </a:extLst>
          </p:cNvPr>
          <p:cNvSpPr txBox="1"/>
          <p:nvPr/>
        </p:nvSpPr>
        <p:spPr>
          <a:xfrm>
            <a:off x="9984091" y="103827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865525A4-6C17-36C8-428F-C64095D4BEB0}"/>
              </a:ext>
            </a:extLst>
          </p:cNvPr>
          <p:cNvCxnSpPr>
            <a:cxnSpLocks/>
          </p:cNvCxnSpPr>
          <p:nvPr/>
        </p:nvCxnSpPr>
        <p:spPr>
          <a:xfrm>
            <a:off x="10447594" y="1301491"/>
            <a:ext cx="0" cy="310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6C8BFD4-3CA1-122B-EE67-7D3378802323}"/>
              </a:ext>
            </a:extLst>
          </p:cNvPr>
          <p:cNvCxnSpPr>
            <a:cxnSpLocks/>
            <a:endCxn id="45" idx="0"/>
          </p:cNvCxnSpPr>
          <p:nvPr/>
        </p:nvCxnSpPr>
        <p:spPr>
          <a:xfrm>
            <a:off x="9203919" y="1301491"/>
            <a:ext cx="0" cy="215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13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276646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4" name="矩形 23">
            <a:extLst>
              <a:ext uri="{FF2B5EF4-FFF2-40B4-BE49-F238E27FC236}">
                <a16:creationId xmlns:a16="http://schemas.microsoft.com/office/drawing/2014/main" id="{4F5CE7EF-FEA1-74C8-653B-FD4B52C24FEC}"/>
              </a:ext>
            </a:extLst>
          </p:cNvPr>
          <p:cNvSpPr/>
          <p:nvPr/>
        </p:nvSpPr>
        <p:spPr>
          <a:xfrm>
            <a:off x="6543843" y="2182979"/>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62A1B74D-9859-6DA9-AD93-A1A7EE3FE5E8}"/>
              </a:ext>
            </a:extLst>
          </p:cNvPr>
          <p:cNvCxnSpPr>
            <a:cxnSpLocks/>
            <a:endCxn id="31" idx="0"/>
          </p:cNvCxnSpPr>
          <p:nvPr/>
        </p:nvCxnSpPr>
        <p:spPr>
          <a:xfrm>
            <a:off x="6710363" y="2410717"/>
            <a:ext cx="0"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10DB42B3-43C0-F05C-429E-6D2F85EB1BCE}"/>
              </a:ext>
            </a:extLst>
          </p:cNvPr>
          <p:cNvCxnSpPr>
            <a:cxnSpLocks/>
            <a:endCxn id="49" idx="0"/>
          </p:cNvCxnSpPr>
          <p:nvPr/>
        </p:nvCxnSpPr>
        <p:spPr>
          <a:xfrm>
            <a:off x="7327659" y="2410717"/>
            <a:ext cx="6093" cy="10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3DC149C-B4DC-8722-CE63-5F0E413D83E2}"/>
              </a:ext>
            </a:extLst>
          </p:cNvPr>
          <p:cNvCxnSpPr>
            <a:endCxn id="46" idx="0"/>
          </p:cNvCxnSpPr>
          <p:nvPr/>
        </p:nvCxnSpPr>
        <p:spPr>
          <a:xfrm>
            <a:off x="7957045" y="2946156"/>
            <a:ext cx="96" cy="51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E2F6785-CBC1-CA65-39EE-1B3D9C584E1F}"/>
              </a:ext>
            </a:extLst>
          </p:cNvPr>
          <p:cNvCxnSpPr>
            <a:endCxn id="47" idx="0"/>
          </p:cNvCxnSpPr>
          <p:nvPr/>
        </p:nvCxnSpPr>
        <p:spPr>
          <a:xfrm>
            <a:off x="8574437" y="2945974"/>
            <a:ext cx="6093"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BBDA2CC5-8A94-D4E4-B7BB-5846D0A56256}"/>
              </a:ext>
            </a:extLst>
          </p:cNvPr>
          <p:cNvSpPr txBox="1"/>
          <p:nvPr/>
        </p:nvSpPr>
        <p:spPr>
          <a:xfrm>
            <a:off x="6889241" y="214812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CA3A3E44-DB8E-043B-46F0-730383D81002}"/>
              </a:ext>
            </a:extLst>
          </p:cNvPr>
          <p:cNvCxnSpPr/>
          <p:nvPr/>
        </p:nvCxnSpPr>
        <p:spPr>
          <a:xfrm>
            <a:off x="9813134" y="2936837"/>
            <a:ext cx="4157" cy="51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2A6CE0D-A58F-41F8-A16A-6013B9B33CDC}"/>
              </a:ext>
            </a:extLst>
          </p:cNvPr>
          <p:cNvCxnSpPr/>
          <p:nvPr/>
        </p:nvCxnSpPr>
        <p:spPr>
          <a:xfrm>
            <a:off x="10432558" y="2945974"/>
            <a:ext cx="8122"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6762EC9-1821-D532-1CF3-AFDA2071C902}"/>
              </a:ext>
            </a:extLst>
          </p:cNvPr>
          <p:cNvSpPr/>
          <p:nvPr/>
        </p:nvSpPr>
        <p:spPr>
          <a:xfrm>
            <a:off x="9661153" y="1616860"/>
            <a:ext cx="157372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3379A7-F72F-D8DB-D496-B673B3D0D1BC}"/>
              </a:ext>
            </a:extLst>
          </p:cNvPr>
          <p:cNvSpPr txBox="1"/>
          <p:nvPr/>
        </p:nvSpPr>
        <p:spPr>
          <a:xfrm>
            <a:off x="10318261"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E2CB25E-5DED-E386-F9E1-E019C26C6021}"/>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4EC35618-C006-0457-414F-AFF5E437E5E2}"/>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DA5F4790-CBDD-DD2B-ABDE-35F949F9325B}"/>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8D28582B-A8C8-4954-58F2-E118001F7C9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 name="文本框 11">
            <a:extLst>
              <a:ext uri="{FF2B5EF4-FFF2-40B4-BE49-F238E27FC236}">
                <a16:creationId xmlns:a16="http://schemas.microsoft.com/office/drawing/2014/main" id="{CAFCD24B-4D94-4585-674A-F3B5DC88E373}"/>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38630C86-040A-F3EB-6DE7-79870714097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E37FDB78-3B90-6482-0C13-B07D856091F2}"/>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cxnSp>
        <p:nvCxnSpPr>
          <p:cNvPr id="18" name="直接箭头连接符 17">
            <a:extLst>
              <a:ext uri="{FF2B5EF4-FFF2-40B4-BE49-F238E27FC236}">
                <a16:creationId xmlns:a16="http://schemas.microsoft.com/office/drawing/2014/main" id="{1A8E0847-8062-5A78-A199-54873B58D995}"/>
              </a:ext>
            </a:extLst>
          </p:cNvPr>
          <p:cNvCxnSpPr>
            <a:cxnSpLocks/>
          </p:cNvCxnSpPr>
          <p:nvPr/>
        </p:nvCxnSpPr>
        <p:spPr>
          <a:xfrm>
            <a:off x="10140397" y="1852794"/>
            <a:ext cx="0" cy="86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0257A3-EFD1-08C4-DA16-C24A187EF4DA}"/>
              </a:ext>
            </a:extLst>
          </p:cNvPr>
          <p:cNvCxnSpPr>
            <a:cxnSpLocks/>
          </p:cNvCxnSpPr>
          <p:nvPr/>
        </p:nvCxnSpPr>
        <p:spPr>
          <a:xfrm>
            <a:off x="11074083" y="1845460"/>
            <a:ext cx="0" cy="160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E776331-8580-44E6-4376-82F0CBDD48EC}"/>
              </a:ext>
            </a:extLst>
          </p:cNvPr>
          <p:cNvSpPr/>
          <p:nvPr/>
        </p:nvSpPr>
        <p:spPr>
          <a:xfrm>
            <a:off x="6381853" y="393913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6" name="矩形 15">
            <a:extLst>
              <a:ext uri="{FF2B5EF4-FFF2-40B4-BE49-F238E27FC236}">
                <a16:creationId xmlns:a16="http://schemas.microsoft.com/office/drawing/2014/main" id="{F764BF8E-9B96-8B98-6B1A-906944901DF1}"/>
              </a:ext>
            </a:extLst>
          </p:cNvPr>
          <p:cNvSpPr/>
          <p:nvPr/>
        </p:nvSpPr>
        <p:spPr>
          <a:xfrm>
            <a:off x="6536026" y="1612144"/>
            <a:ext cx="221468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9C6973E-2F59-7AA8-8FD7-D6A61E324913}"/>
              </a:ext>
            </a:extLst>
          </p:cNvPr>
          <p:cNvSpPr txBox="1"/>
          <p:nvPr/>
        </p:nvSpPr>
        <p:spPr>
          <a:xfrm>
            <a:off x="7510018"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7DC904D4-03FC-2F60-DE08-29E4C4A7DEAA}"/>
              </a:ext>
            </a:extLst>
          </p:cNvPr>
          <p:cNvCxnSpPr>
            <a:cxnSpLocks/>
          </p:cNvCxnSpPr>
          <p:nvPr/>
        </p:nvCxnSpPr>
        <p:spPr>
          <a:xfrm>
            <a:off x="7021751" y="1840744"/>
            <a:ext cx="0" cy="33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4AFD640-5A76-BFC6-0F03-57EFC460174F}"/>
              </a:ext>
            </a:extLst>
          </p:cNvPr>
          <p:cNvCxnSpPr>
            <a:cxnSpLocks/>
          </p:cNvCxnSpPr>
          <p:nvPr/>
        </p:nvCxnSpPr>
        <p:spPr>
          <a:xfrm flipH="1">
            <a:off x="8255178" y="1840744"/>
            <a:ext cx="5397" cy="87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671434D-6288-A829-AAEA-207EC71C1C08}"/>
              </a:ext>
            </a:extLst>
          </p:cNvPr>
          <p:cNvSpPr/>
          <p:nvPr/>
        </p:nvSpPr>
        <p:spPr>
          <a:xfrm>
            <a:off x="9033739" y="1084535"/>
            <a:ext cx="220113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6BD0D66-AA79-0068-2216-87A0979442D6}"/>
              </a:ext>
            </a:extLst>
          </p:cNvPr>
          <p:cNvSpPr txBox="1"/>
          <p:nvPr/>
        </p:nvSpPr>
        <p:spPr>
          <a:xfrm>
            <a:off x="9984091" y="103827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865525A4-6C17-36C8-428F-C64095D4BEB0}"/>
              </a:ext>
            </a:extLst>
          </p:cNvPr>
          <p:cNvCxnSpPr>
            <a:cxnSpLocks/>
          </p:cNvCxnSpPr>
          <p:nvPr/>
        </p:nvCxnSpPr>
        <p:spPr>
          <a:xfrm>
            <a:off x="10447594" y="1301491"/>
            <a:ext cx="0" cy="310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6C8BFD4-3CA1-122B-EE67-7D3378802323}"/>
              </a:ext>
            </a:extLst>
          </p:cNvPr>
          <p:cNvCxnSpPr>
            <a:cxnSpLocks/>
            <a:endCxn id="45" idx="0"/>
          </p:cNvCxnSpPr>
          <p:nvPr/>
        </p:nvCxnSpPr>
        <p:spPr>
          <a:xfrm>
            <a:off x="9203919" y="1301491"/>
            <a:ext cx="0" cy="215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CB69A75-97CA-5098-4C2C-809B58BE4EF6}"/>
              </a:ext>
            </a:extLst>
          </p:cNvPr>
          <p:cNvSpPr/>
          <p:nvPr/>
        </p:nvSpPr>
        <p:spPr>
          <a:xfrm>
            <a:off x="6536027" y="560782"/>
            <a:ext cx="4698850"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0B788EB-2241-3A2C-CE5C-825F89123D23}"/>
              </a:ext>
            </a:extLst>
          </p:cNvPr>
          <p:cNvSpPr txBox="1"/>
          <p:nvPr/>
        </p:nvSpPr>
        <p:spPr>
          <a:xfrm>
            <a:off x="8753080" y="52590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0</a:t>
            </a:r>
            <a:endParaRPr lang="zh-CN" altLang="en-US" sz="1400" b="1" dirty="0">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B0706AA5-ECAC-EF1A-EB7C-2F1AF8C688C4}"/>
              </a:ext>
            </a:extLst>
          </p:cNvPr>
          <p:cNvCxnSpPr>
            <a:cxnSpLocks/>
          </p:cNvCxnSpPr>
          <p:nvPr/>
        </p:nvCxnSpPr>
        <p:spPr>
          <a:xfrm>
            <a:off x="10140397" y="789382"/>
            <a:ext cx="0" cy="29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5BA8C00-D407-7E3A-6939-09BAF72CB402}"/>
              </a:ext>
            </a:extLst>
          </p:cNvPr>
          <p:cNvCxnSpPr>
            <a:cxnSpLocks/>
          </p:cNvCxnSpPr>
          <p:nvPr/>
        </p:nvCxnSpPr>
        <p:spPr>
          <a:xfrm>
            <a:off x="7641672" y="789382"/>
            <a:ext cx="0" cy="81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619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344464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4" name="矩形 23">
            <a:extLst>
              <a:ext uri="{FF2B5EF4-FFF2-40B4-BE49-F238E27FC236}">
                <a16:creationId xmlns:a16="http://schemas.microsoft.com/office/drawing/2014/main" id="{4F5CE7EF-FEA1-74C8-653B-FD4B52C24FEC}"/>
              </a:ext>
            </a:extLst>
          </p:cNvPr>
          <p:cNvSpPr/>
          <p:nvPr/>
        </p:nvSpPr>
        <p:spPr>
          <a:xfrm>
            <a:off x="6543843" y="2182979"/>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BBDA2CC5-8A94-D4E4-B7BB-5846D0A56256}"/>
              </a:ext>
            </a:extLst>
          </p:cNvPr>
          <p:cNvSpPr txBox="1"/>
          <p:nvPr/>
        </p:nvSpPr>
        <p:spPr>
          <a:xfrm>
            <a:off x="6889241" y="214812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6762EC9-1821-D532-1CF3-AFDA2071C902}"/>
              </a:ext>
            </a:extLst>
          </p:cNvPr>
          <p:cNvSpPr/>
          <p:nvPr/>
        </p:nvSpPr>
        <p:spPr>
          <a:xfrm>
            <a:off x="9661153" y="1616860"/>
            <a:ext cx="157372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3379A7-F72F-D8DB-D496-B673B3D0D1BC}"/>
              </a:ext>
            </a:extLst>
          </p:cNvPr>
          <p:cNvSpPr txBox="1"/>
          <p:nvPr/>
        </p:nvSpPr>
        <p:spPr>
          <a:xfrm>
            <a:off x="10318261"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E2CB25E-5DED-E386-F9E1-E019C26C6021}"/>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4EC35618-C006-0457-414F-AFF5E437E5E2}"/>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DA5F4790-CBDD-DD2B-ABDE-35F949F9325B}"/>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8D28582B-A8C8-4954-58F2-E118001F7C9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 name="文本框 11">
            <a:extLst>
              <a:ext uri="{FF2B5EF4-FFF2-40B4-BE49-F238E27FC236}">
                <a16:creationId xmlns:a16="http://schemas.microsoft.com/office/drawing/2014/main" id="{CAFCD24B-4D94-4585-674A-F3B5DC88E373}"/>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38630C86-040A-F3EB-6DE7-79870714097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E37FDB78-3B90-6482-0C13-B07D856091F2}"/>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cxnSp>
        <p:nvCxnSpPr>
          <p:cNvPr id="18" name="直接箭头连接符 17">
            <a:extLst>
              <a:ext uri="{FF2B5EF4-FFF2-40B4-BE49-F238E27FC236}">
                <a16:creationId xmlns:a16="http://schemas.microsoft.com/office/drawing/2014/main" id="{1A8E0847-8062-5A78-A199-54873B58D995}"/>
              </a:ext>
            </a:extLst>
          </p:cNvPr>
          <p:cNvCxnSpPr>
            <a:cxnSpLocks/>
          </p:cNvCxnSpPr>
          <p:nvPr/>
        </p:nvCxnSpPr>
        <p:spPr>
          <a:xfrm>
            <a:off x="10140397" y="1852794"/>
            <a:ext cx="0" cy="86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0257A3-EFD1-08C4-DA16-C24A187EF4DA}"/>
              </a:ext>
            </a:extLst>
          </p:cNvPr>
          <p:cNvCxnSpPr>
            <a:cxnSpLocks/>
          </p:cNvCxnSpPr>
          <p:nvPr/>
        </p:nvCxnSpPr>
        <p:spPr>
          <a:xfrm>
            <a:off x="11074083" y="1845460"/>
            <a:ext cx="0" cy="160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E776331-8580-44E6-4376-82F0CBDD48EC}"/>
              </a:ext>
            </a:extLst>
          </p:cNvPr>
          <p:cNvSpPr/>
          <p:nvPr/>
        </p:nvSpPr>
        <p:spPr>
          <a:xfrm>
            <a:off x="6381853" y="451825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6" name="矩形 15">
            <a:extLst>
              <a:ext uri="{FF2B5EF4-FFF2-40B4-BE49-F238E27FC236}">
                <a16:creationId xmlns:a16="http://schemas.microsoft.com/office/drawing/2014/main" id="{F764BF8E-9B96-8B98-6B1A-906944901DF1}"/>
              </a:ext>
            </a:extLst>
          </p:cNvPr>
          <p:cNvSpPr/>
          <p:nvPr/>
        </p:nvSpPr>
        <p:spPr>
          <a:xfrm>
            <a:off x="6536026" y="1612144"/>
            <a:ext cx="2214684"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9C6973E-2F59-7AA8-8FD7-D6A61E324913}"/>
              </a:ext>
            </a:extLst>
          </p:cNvPr>
          <p:cNvSpPr txBox="1"/>
          <p:nvPr/>
        </p:nvSpPr>
        <p:spPr>
          <a:xfrm>
            <a:off x="7510018" y="1577271"/>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7DC904D4-03FC-2F60-DE08-29E4C4A7DEAA}"/>
              </a:ext>
            </a:extLst>
          </p:cNvPr>
          <p:cNvCxnSpPr>
            <a:cxnSpLocks/>
          </p:cNvCxnSpPr>
          <p:nvPr/>
        </p:nvCxnSpPr>
        <p:spPr>
          <a:xfrm>
            <a:off x="7021751" y="1840744"/>
            <a:ext cx="0" cy="33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4AFD640-5A76-BFC6-0F03-57EFC460174F}"/>
              </a:ext>
            </a:extLst>
          </p:cNvPr>
          <p:cNvCxnSpPr>
            <a:cxnSpLocks/>
          </p:cNvCxnSpPr>
          <p:nvPr/>
        </p:nvCxnSpPr>
        <p:spPr>
          <a:xfrm flipH="1">
            <a:off x="8255178" y="1840744"/>
            <a:ext cx="5397" cy="87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671434D-6288-A829-AAEA-207EC71C1C08}"/>
              </a:ext>
            </a:extLst>
          </p:cNvPr>
          <p:cNvSpPr/>
          <p:nvPr/>
        </p:nvSpPr>
        <p:spPr>
          <a:xfrm>
            <a:off x="9033739" y="1084535"/>
            <a:ext cx="220113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6BD0D66-AA79-0068-2216-87A0979442D6}"/>
              </a:ext>
            </a:extLst>
          </p:cNvPr>
          <p:cNvSpPr txBox="1"/>
          <p:nvPr/>
        </p:nvSpPr>
        <p:spPr>
          <a:xfrm>
            <a:off x="9984091" y="103827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CB69A75-97CA-5098-4C2C-809B58BE4EF6}"/>
              </a:ext>
            </a:extLst>
          </p:cNvPr>
          <p:cNvSpPr/>
          <p:nvPr/>
        </p:nvSpPr>
        <p:spPr>
          <a:xfrm>
            <a:off x="6536027" y="560782"/>
            <a:ext cx="4698850"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0B788EB-2241-3A2C-CE5C-825F89123D23}"/>
              </a:ext>
            </a:extLst>
          </p:cNvPr>
          <p:cNvSpPr txBox="1"/>
          <p:nvPr/>
        </p:nvSpPr>
        <p:spPr>
          <a:xfrm>
            <a:off x="8753080" y="52590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0</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3079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Conclusion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5. </a:t>
            </a:r>
            <a:r>
              <a:rPr lang="en-US" altLang="zh-CN" sz="1400" b="1" dirty="0" err="1">
                <a:solidFill>
                  <a:schemeClr val="bg1">
                    <a:lumMod val="65000"/>
                  </a:schemeClr>
                </a:solidFill>
              </a:rPr>
              <a:t>CoOonclusioon</a:t>
            </a:r>
            <a:endParaRPr lang="en-US" altLang="zh-CN" sz="1400" b="1" dirty="0">
              <a:solidFill>
                <a:schemeClr val="bg1">
                  <a:lumMod val="65000"/>
                </a:schemeClr>
              </a:solidFill>
            </a:endParaRP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205535" y="1477188"/>
            <a:ext cx="5750245"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擅长静态场景管理，平衡性能好，但无法处理复杂关系</a:t>
            </a:r>
          </a:p>
        </p:txBody>
      </p:sp>
      <p:sp>
        <p:nvSpPr>
          <p:cNvPr id="4" name="矩形: 圆角 3">
            <a:extLst>
              <a:ext uri="{FF2B5EF4-FFF2-40B4-BE49-F238E27FC236}">
                <a16:creationId xmlns:a16="http://schemas.microsoft.com/office/drawing/2014/main" id="{D0E9F10B-6C38-00E5-6A39-499919FCFFE9}"/>
              </a:ext>
            </a:extLst>
          </p:cNvPr>
          <p:cNvSpPr/>
          <p:nvPr/>
        </p:nvSpPr>
        <p:spPr>
          <a:xfrm>
            <a:off x="541247" y="3276600"/>
            <a:ext cx="1533706" cy="3048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空间划分结构</a:t>
            </a:r>
          </a:p>
        </p:txBody>
      </p:sp>
      <p:sp>
        <p:nvSpPr>
          <p:cNvPr id="6" name="矩形: 圆角 5">
            <a:extLst>
              <a:ext uri="{FF2B5EF4-FFF2-40B4-BE49-F238E27FC236}">
                <a16:creationId xmlns:a16="http://schemas.microsoft.com/office/drawing/2014/main" id="{494AD888-E4E0-2FD8-AD24-0AE0C6CD3135}"/>
              </a:ext>
            </a:extLst>
          </p:cNvPr>
          <p:cNvSpPr/>
          <p:nvPr/>
        </p:nvSpPr>
        <p:spPr>
          <a:xfrm>
            <a:off x="2548386" y="2834895"/>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空间管理</a:t>
            </a:r>
          </a:p>
        </p:txBody>
      </p:sp>
      <p:sp>
        <p:nvSpPr>
          <p:cNvPr id="7" name="矩形: 圆角 6">
            <a:extLst>
              <a:ext uri="{FF2B5EF4-FFF2-40B4-BE49-F238E27FC236}">
                <a16:creationId xmlns:a16="http://schemas.microsoft.com/office/drawing/2014/main" id="{4EC8F4C8-7DB3-8A86-8FB7-063BC119B5AC}"/>
              </a:ext>
            </a:extLst>
          </p:cNvPr>
          <p:cNvSpPr/>
          <p:nvPr/>
        </p:nvSpPr>
        <p:spPr>
          <a:xfrm>
            <a:off x="2548386" y="5393044"/>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物体管理</a:t>
            </a:r>
          </a:p>
        </p:txBody>
      </p:sp>
      <p:cxnSp>
        <p:nvCxnSpPr>
          <p:cNvPr id="8" name="连接符: 曲线 7">
            <a:extLst>
              <a:ext uri="{FF2B5EF4-FFF2-40B4-BE49-F238E27FC236}">
                <a16:creationId xmlns:a16="http://schemas.microsoft.com/office/drawing/2014/main" id="{379E095F-0904-B85B-BF59-F87372289FF8}"/>
              </a:ext>
            </a:extLst>
          </p:cNvPr>
          <p:cNvCxnSpPr>
            <a:stCxn id="4" idx="3"/>
            <a:endCxn id="6" idx="1"/>
          </p:cNvCxnSpPr>
          <p:nvPr/>
        </p:nvCxnSpPr>
        <p:spPr>
          <a:xfrm flipV="1">
            <a:off x="2074953" y="2987295"/>
            <a:ext cx="473433" cy="44170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连接符: 曲线 8">
            <a:extLst>
              <a:ext uri="{FF2B5EF4-FFF2-40B4-BE49-F238E27FC236}">
                <a16:creationId xmlns:a16="http://schemas.microsoft.com/office/drawing/2014/main" id="{6F1A29A5-2CBF-63A9-3128-33FC795A8273}"/>
              </a:ext>
            </a:extLst>
          </p:cNvPr>
          <p:cNvCxnSpPr>
            <a:stCxn id="4" idx="3"/>
            <a:endCxn id="7" idx="1"/>
          </p:cNvCxnSpPr>
          <p:nvPr/>
        </p:nvCxnSpPr>
        <p:spPr>
          <a:xfrm>
            <a:off x="2074953" y="3429000"/>
            <a:ext cx="473433" cy="2116444"/>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12" name="矩形: 圆角 11">
            <a:extLst>
              <a:ext uri="{FF2B5EF4-FFF2-40B4-BE49-F238E27FC236}">
                <a16:creationId xmlns:a16="http://schemas.microsoft.com/office/drawing/2014/main" id="{BC18F75E-8EA5-5529-5AC7-AD32D41B01A1}"/>
              </a:ext>
            </a:extLst>
          </p:cNvPr>
          <p:cNvSpPr/>
          <p:nvPr/>
        </p:nvSpPr>
        <p:spPr>
          <a:xfrm>
            <a:off x="4976751" y="1549799"/>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KD-tree</a:t>
            </a:r>
            <a:endParaRPr lang="zh-CN" altLang="en-US" sz="1600" dirty="0"/>
          </a:p>
        </p:txBody>
      </p:sp>
      <p:sp>
        <p:nvSpPr>
          <p:cNvPr id="13" name="矩形: 圆角 12">
            <a:extLst>
              <a:ext uri="{FF2B5EF4-FFF2-40B4-BE49-F238E27FC236}">
                <a16:creationId xmlns:a16="http://schemas.microsoft.com/office/drawing/2014/main" id="{A0327B38-BC84-D1F2-A888-75414A7B3DFA}"/>
              </a:ext>
            </a:extLst>
          </p:cNvPr>
          <p:cNvSpPr/>
          <p:nvPr/>
        </p:nvSpPr>
        <p:spPr>
          <a:xfrm>
            <a:off x="4976751" y="2834896"/>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Octree</a:t>
            </a:r>
            <a:endParaRPr lang="zh-CN" altLang="en-US" sz="1600" dirty="0"/>
          </a:p>
        </p:txBody>
      </p:sp>
      <p:sp>
        <p:nvSpPr>
          <p:cNvPr id="14" name="矩形: 圆角 13">
            <a:extLst>
              <a:ext uri="{FF2B5EF4-FFF2-40B4-BE49-F238E27FC236}">
                <a16:creationId xmlns:a16="http://schemas.microsoft.com/office/drawing/2014/main" id="{E1F26678-7B3B-03C3-9CC8-2B0D66BD25D0}"/>
              </a:ext>
            </a:extLst>
          </p:cNvPr>
          <p:cNvSpPr/>
          <p:nvPr/>
        </p:nvSpPr>
        <p:spPr>
          <a:xfrm>
            <a:off x="4976751" y="4113970"/>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BSP</a:t>
            </a:r>
            <a:endParaRPr lang="zh-CN" altLang="en-US" sz="1600" dirty="0"/>
          </a:p>
        </p:txBody>
      </p:sp>
      <p:sp>
        <p:nvSpPr>
          <p:cNvPr id="15" name="矩形: 圆角 14">
            <a:extLst>
              <a:ext uri="{FF2B5EF4-FFF2-40B4-BE49-F238E27FC236}">
                <a16:creationId xmlns:a16="http://schemas.microsoft.com/office/drawing/2014/main" id="{3D05DD19-6ADE-39E1-A35B-DCC4FF3A4D10}"/>
              </a:ext>
            </a:extLst>
          </p:cNvPr>
          <p:cNvSpPr/>
          <p:nvPr/>
        </p:nvSpPr>
        <p:spPr>
          <a:xfrm>
            <a:off x="4976751" y="5393044"/>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BVH</a:t>
            </a:r>
            <a:endParaRPr lang="zh-CN" altLang="en-US" sz="1600" dirty="0"/>
          </a:p>
        </p:txBody>
      </p:sp>
      <p:cxnSp>
        <p:nvCxnSpPr>
          <p:cNvPr id="16" name="连接符: 曲线 15">
            <a:extLst>
              <a:ext uri="{FF2B5EF4-FFF2-40B4-BE49-F238E27FC236}">
                <a16:creationId xmlns:a16="http://schemas.microsoft.com/office/drawing/2014/main" id="{437AAE02-B3DA-880E-4EC2-35B2F6BC9951}"/>
              </a:ext>
            </a:extLst>
          </p:cNvPr>
          <p:cNvCxnSpPr>
            <a:stCxn id="6" idx="3"/>
            <a:endCxn id="12" idx="1"/>
          </p:cNvCxnSpPr>
          <p:nvPr/>
        </p:nvCxnSpPr>
        <p:spPr>
          <a:xfrm flipV="1">
            <a:off x="4082092" y="1702199"/>
            <a:ext cx="894659" cy="1285096"/>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连接符: 曲线 16">
            <a:extLst>
              <a:ext uri="{FF2B5EF4-FFF2-40B4-BE49-F238E27FC236}">
                <a16:creationId xmlns:a16="http://schemas.microsoft.com/office/drawing/2014/main" id="{431AC9CC-4B05-8CA4-8AFF-530A8DC772FE}"/>
              </a:ext>
            </a:extLst>
          </p:cNvPr>
          <p:cNvCxnSpPr>
            <a:stCxn id="6" idx="3"/>
            <a:endCxn id="13" idx="1"/>
          </p:cNvCxnSpPr>
          <p:nvPr/>
        </p:nvCxnSpPr>
        <p:spPr>
          <a:xfrm>
            <a:off x="4082092" y="2987295"/>
            <a:ext cx="894659" cy="1"/>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连接符: 曲线 17">
            <a:extLst>
              <a:ext uri="{FF2B5EF4-FFF2-40B4-BE49-F238E27FC236}">
                <a16:creationId xmlns:a16="http://schemas.microsoft.com/office/drawing/2014/main" id="{CE0C3C4C-E3C4-C812-EDD5-17477ED15A2A}"/>
              </a:ext>
            </a:extLst>
          </p:cNvPr>
          <p:cNvCxnSpPr>
            <a:stCxn id="6" idx="3"/>
            <a:endCxn id="14" idx="1"/>
          </p:cNvCxnSpPr>
          <p:nvPr/>
        </p:nvCxnSpPr>
        <p:spPr>
          <a:xfrm>
            <a:off x="4082092" y="2987295"/>
            <a:ext cx="894659" cy="127907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连接符: 曲线 18">
            <a:extLst>
              <a:ext uri="{FF2B5EF4-FFF2-40B4-BE49-F238E27FC236}">
                <a16:creationId xmlns:a16="http://schemas.microsoft.com/office/drawing/2014/main" id="{D2CD4F67-3472-95F5-6177-2E58B98C6184}"/>
              </a:ext>
            </a:extLst>
          </p:cNvPr>
          <p:cNvCxnSpPr>
            <a:stCxn id="7" idx="3"/>
            <a:endCxn id="15" idx="1"/>
          </p:cNvCxnSpPr>
          <p:nvPr/>
        </p:nvCxnSpPr>
        <p:spPr>
          <a:xfrm>
            <a:off x="4082092" y="5545444"/>
            <a:ext cx="894659" cy="12700"/>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文本框 19">
            <a:extLst>
              <a:ext uri="{FF2B5EF4-FFF2-40B4-BE49-F238E27FC236}">
                <a16:creationId xmlns:a16="http://schemas.microsoft.com/office/drawing/2014/main" id="{852EB220-7C19-E666-4E1F-AA7A1CE20BCE}"/>
              </a:ext>
            </a:extLst>
          </p:cNvPr>
          <p:cNvSpPr txBox="1"/>
          <p:nvPr/>
        </p:nvSpPr>
        <p:spPr>
          <a:xfrm>
            <a:off x="6205534" y="2762284"/>
            <a:ext cx="5750245"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能自适应空间细分，易于动态更新，节点空间位置容易确定</a:t>
            </a:r>
          </a:p>
        </p:txBody>
      </p:sp>
      <p:sp>
        <p:nvSpPr>
          <p:cNvPr id="21" name="文本框 20">
            <a:extLst>
              <a:ext uri="{FF2B5EF4-FFF2-40B4-BE49-F238E27FC236}">
                <a16:creationId xmlns:a16="http://schemas.microsoft.com/office/drawing/2014/main" id="{43CD4913-5C5C-DB4A-C464-BCE6242FFACF}"/>
              </a:ext>
            </a:extLst>
          </p:cNvPr>
          <p:cNvSpPr txBox="1"/>
          <p:nvPr/>
        </p:nvSpPr>
        <p:spPr>
          <a:xfrm>
            <a:off x="6205534" y="4047380"/>
            <a:ext cx="5750245"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擅长对复杂空间的划分，自带排序属性</a:t>
            </a:r>
          </a:p>
        </p:txBody>
      </p:sp>
      <p:sp>
        <p:nvSpPr>
          <p:cNvPr id="22" name="文本框 21">
            <a:extLst>
              <a:ext uri="{FF2B5EF4-FFF2-40B4-BE49-F238E27FC236}">
                <a16:creationId xmlns:a16="http://schemas.microsoft.com/office/drawing/2014/main" id="{AF6BDA88-3D0D-5B7B-0223-0651E394641A}"/>
              </a:ext>
            </a:extLst>
          </p:cNvPr>
          <p:cNvSpPr txBox="1"/>
          <p:nvPr/>
        </p:nvSpPr>
        <p:spPr>
          <a:xfrm>
            <a:off x="6205533" y="5332476"/>
            <a:ext cx="5750245"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擅长对物体进行空间管理，易于对物体进行快速访问</a:t>
            </a:r>
          </a:p>
        </p:txBody>
      </p:sp>
    </p:spTree>
    <p:extLst>
      <p:ext uri="{BB962C8B-B14F-4D97-AF65-F5344CB8AC3E}">
        <p14:creationId xmlns:p14="http://schemas.microsoft.com/office/powerpoint/2010/main" val="3734529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E54C0-A8C0-6F1B-62F0-A85416690D49}"/>
              </a:ext>
            </a:extLst>
          </p:cNvPr>
          <p:cNvSpPr>
            <a:spLocks noGrp="1"/>
          </p:cNvSpPr>
          <p:nvPr>
            <p:ph type="ctrTitle"/>
          </p:nvPr>
        </p:nvSpPr>
        <p:spPr>
          <a:xfrm>
            <a:off x="1524000" y="1193195"/>
            <a:ext cx="9144000" cy="2387600"/>
          </a:xfrm>
        </p:spPr>
        <p:txBody>
          <a:bodyPr/>
          <a:lstStyle/>
          <a:p>
            <a:r>
              <a:rPr lang="en-US" altLang="zh-CN" dirty="0" err="1">
                <a:latin typeface="微软雅黑" panose="020B0503020204020204" pitchFamily="34" charset="-122"/>
                <a:ea typeface="微软雅黑" panose="020B0503020204020204" pitchFamily="34" charset="-122"/>
              </a:rPr>
              <a:t>ThAnk</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Yooou</a:t>
            </a:r>
            <a:endParaRPr lang="zh-CN" altLang="en-US"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7868A76C-0A35-6B9B-4520-F09189EC6374}"/>
              </a:ext>
            </a:extLst>
          </p:cNvPr>
          <p:cNvSpPr>
            <a:spLocks noGrp="1"/>
          </p:cNvSpPr>
          <p:nvPr>
            <p:ph type="subTitle" idx="1"/>
          </p:nvPr>
        </p:nvSpPr>
        <p:spPr>
          <a:xfrm>
            <a:off x="1524000" y="3672870"/>
            <a:ext cx="9144000" cy="1655762"/>
          </a:xfrm>
        </p:spPr>
        <p:txBody>
          <a:bodyPr/>
          <a:lstStyle/>
          <a:p>
            <a:r>
              <a:rPr lang="en-US" altLang="zh-CN" dirty="0" err="1">
                <a:latin typeface="Fira Code Light" panose="020B0809050000020004" pitchFamily="49" charset="0"/>
                <a:ea typeface="Fira Code Light" panose="020B0809050000020004" pitchFamily="49" charset="0"/>
                <a:cs typeface="Fira Code Light" panose="020B0809050000020004" pitchFamily="49" charset="0"/>
              </a:rPr>
              <a:t>ZhaoNan</a:t>
            </a:r>
            <a:r>
              <a:rPr lang="en-US" altLang="zh-CN" dirty="0">
                <a:latin typeface="Fira Code Light" panose="020B0809050000020004" pitchFamily="49" charset="0"/>
                <a:ea typeface="Fira Code Light" panose="020B0809050000020004" pitchFamily="49" charset="0"/>
                <a:cs typeface="Fira Code Light" panose="020B0809050000020004" pitchFamily="49" charset="0"/>
              </a:rPr>
              <a:t> Wang 4 19 2023 </a:t>
            </a:r>
            <a:endParaRPr lang="zh-CN" altLang="en-US" dirty="0">
              <a:latin typeface="Fira Code Light" panose="020B0809050000020004" pitchFamily="49" charset="0"/>
              <a:cs typeface="Fira Code Light" panose="020B0809050000020004" pitchFamily="49" charset="0"/>
            </a:endParaRPr>
          </a:p>
        </p:txBody>
      </p:sp>
      <p:sp>
        <p:nvSpPr>
          <p:cNvPr id="4" name="圆: 空心 3">
            <a:extLst>
              <a:ext uri="{FF2B5EF4-FFF2-40B4-BE49-F238E27FC236}">
                <a16:creationId xmlns:a16="http://schemas.microsoft.com/office/drawing/2014/main" id="{7A285238-2E96-3EDE-055C-CF1354BA0CEB}"/>
              </a:ext>
            </a:extLst>
          </p:cNvPr>
          <p:cNvSpPr/>
          <p:nvPr/>
        </p:nvSpPr>
        <p:spPr>
          <a:xfrm>
            <a:off x="-1111250" y="4973637"/>
            <a:ext cx="3676650" cy="3676650"/>
          </a:xfrm>
          <a:prstGeom prst="donut">
            <a:avLst>
              <a:gd name="adj" fmla="val 8043"/>
            </a:avLst>
          </a:prstGeom>
          <a:solidFill>
            <a:schemeClr val="accent2">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5" name="图文框 4">
            <a:extLst>
              <a:ext uri="{FF2B5EF4-FFF2-40B4-BE49-F238E27FC236}">
                <a16:creationId xmlns:a16="http://schemas.microsoft.com/office/drawing/2014/main" id="{C23F35D4-9738-14E0-A8F5-F9EE6153D2A4}"/>
              </a:ext>
            </a:extLst>
          </p:cNvPr>
          <p:cNvSpPr/>
          <p:nvPr/>
        </p:nvSpPr>
        <p:spPr>
          <a:xfrm rot="20094888">
            <a:off x="9366250" y="-434951"/>
            <a:ext cx="3168650" cy="3168650"/>
          </a:xfrm>
          <a:prstGeom prst="frame">
            <a:avLst>
              <a:gd name="adj1" fmla="val 9392"/>
            </a:avLst>
          </a:prstGeom>
          <a:solidFill>
            <a:schemeClr val="accent5">
              <a:alpha val="50000"/>
            </a:schemeClr>
          </a:solidFill>
          <a:ln w="28575">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01523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文本框 55">
            <a:extLst>
              <a:ext uri="{FF2B5EF4-FFF2-40B4-BE49-F238E27FC236}">
                <a16:creationId xmlns:a16="http://schemas.microsoft.com/office/drawing/2014/main" id="{64009F32-62BB-DA9B-B1BB-824C5186977A}"/>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Tree>
    <p:extLst>
      <p:ext uri="{BB962C8B-B14F-4D97-AF65-F5344CB8AC3E}">
        <p14:creationId xmlns:p14="http://schemas.microsoft.com/office/powerpoint/2010/main" val="397910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73120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674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147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6974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1336940" y="2432762"/>
            <a:ext cx="2693198" cy="2693198"/>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E90B43F-625E-943D-3C61-99DCD9794289}"/>
              </a:ext>
            </a:extLst>
          </p:cNvPr>
          <p:cNvSpPr/>
          <p:nvPr/>
        </p:nvSpPr>
        <p:spPr>
          <a:xfrm>
            <a:off x="1344394" y="2432762"/>
            <a:ext cx="2693198" cy="2693198"/>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957558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(5,2)</a:t>
            </a:r>
            <a:endParaRPr lang="zh-CN" altLang="en-US" dirty="0"/>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E90B43F-625E-943D-3C61-99DCD9794289}"/>
              </a:ext>
            </a:extLst>
          </p:cNvPr>
          <p:cNvSpPr/>
          <p:nvPr/>
        </p:nvSpPr>
        <p:spPr>
          <a:xfrm>
            <a:off x="1344394" y="2432762"/>
            <a:ext cx="2693198" cy="2693198"/>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02546849-29E2-8C05-8E53-EECD57C5B9D5}"/>
              </a:ext>
            </a:extLst>
          </p:cNvPr>
          <p:cNvCxnSpPr/>
          <p:nvPr/>
        </p:nvCxnSpPr>
        <p:spPr>
          <a:xfrm flipH="1">
            <a:off x="7575754" y="2857207"/>
            <a:ext cx="732341" cy="427274"/>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4809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dk1"/>
                </a:solidFill>
              </a:rPr>
              <a:t>(5,2)</a:t>
            </a:r>
            <a:endParaRPr lang="zh-CN" altLang="en-US" dirty="0">
              <a:solidFill>
                <a:schemeClr val="dk1"/>
              </a:solidFill>
            </a:endParaRPr>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AC229C70-A6A4-C5A5-E6F0-C299336FA337}"/>
              </a:ext>
            </a:extLst>
          </p:cNvPr>
          <p:cNvCxnSpPr/>
          <p:nvPr/>
        </p:nvCxnSpPr>
        <p:spPr>
          <a:xfrm flipH="1">
            <a:off x="7575754" y="2857207"/>
            <a:ext cx="732341" cy="427274"/>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742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3"/>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dk1"/>
                </a:solidFill>
              </a:rPr>
              <a:t>(5,2)</a:t>
            </a:r>
            <a:endParaRPr lang="zh-CN" altLang="en-US" dirty="0">
              <a:solidFill>
                <a:schemeClr val="dk1"/>
              </a:solidFill>
            </a:endParaRPr>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AC229C70-A6A4-C5A5-E6F0-C299336FA337}"/>
              </a:ext>
            </a:extLst>
          </p:cNvPr>
          <p:cNvCxnSpPr/>
          <p:nvPr/>
        </p:nvCxnSpPr>
        <p:spPr>
          <a:xfrm flipH="1">
            <a:off x="7575754" y="2857207"/>
            <a:ext cx="732341" cy="427274"/>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08646D0-BAC0-EEDA-69E7-EA54CB23F753}"/>
              </a:ext>
            </a:extLst>
          </p:cNvPr>
          <p:cNvCxnSpPr>
            <a:cxnSpLocks/>
          </p:cNvCxnSpPr>
          <p:nvPr/>
        </p:nvCxnSpPr>
        <p:spPr>
          <a:xfrm flipH="1">
            <a:off x="7249997" y="3835440"/>
            <a:ext cx="318410" cy="56972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40CF9E4-B291-088B-BB39-341D0A70F3DE}"/>
              </a:ext>
            </a:extLst>
          </p:cNvPr>
          <p:cNvCxnSpPr>
            <a:cxnSpLocks/>
          </p:cNvCxnSpPr>
          <p:nvPr/>
        </p:nvCxnSpPr>
        <p:spPr>
          <a:xfrm>
            <a:off x="7679434" y="4426647"/>
            <a:ext cx="47503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097E7CE5-C554-CDCF-76C5-B6FFE139CC45}"/>
              </a:ext>
            </a:extLst>
          </p:cNvPr>
          <p:cNvSpPr/>
          <p:nvPr/>
        </p:nvSpPr>
        <p:spPr>
          <a:xfrm>
            <a:off x="984826" y="2072510"/>
            <a:ext cx="3413702" cy="3413702"/>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16FFDF91-77D0-5B21-F857-C351DC447C13}"/>
              </a:ext>
            </a:extLst>
          </p:cNvPr>
          <p:cNvSpPr/>
          <p:nvPr/>
        </p:nvSpPr>
        <p:spPr>
          <a:xfrm>
            <a:off x="1474585" y="2555874"/>
            <a:ext cx="2439642" cy="2439642"/>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511901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F734F21-ECF5-CD24-85DB-2CCFBED6AEE3}"/>
              </a:ext>
            </a:extLst>
          </p:cNvPr>
          <p:cNvSpPr/>
          <p:nvPr/>
        </p:nvSpPr>
        <p:spPr>
          <a:xfrm>
            <a:off x="0" y="0"/>
            <a:ext cx="946150" cy="9461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F1AB9D8C-F01E-9982-6A55-1C5179481DE3}"/>
              </a:ext>
            </a:extLst>
          </p:cNvPr>
          <p:cNvSpPr>
            <a:spLocks noGrp="1"/>
          </p:cNvSpPr>
          <p:nvPr>
            <p:ph idx="1"/>
          </p:nvPr>
        </p:nvSpPr>
        <p:spPr>
          <a:xfrm>
            <a:off x="947738" y="1304926"/>
            <a:ext cx="10298112" cy="5184774"/>
          </a:xfrm>
        </p:spPr>
        <p:txBody>
          <a:bodyPr/>
          <a:lstStyle/>
          <a:p>
            <a:r>
              <a:rPr lang="zh-CN" altLang="en-US" dirty="0"/>
              <a:t>这是一个模板</a:t>
            </a:r>
            <a:endParaRPr lang="en-US" altLang="zh-CN" dirty="0"/>
          </a:p>
          <a:p>
            <a:r>
              <a:rPr lang="zh-CN" altLang="en-US" dirty="0"/>
              <a:t>用来画水平线的</a:t>
            </a:r>
          </a:p>
        </p:txBody>
      </p:sp>
      <p:sp>
        <p:nvSpPr>
          <p:cNvPr id="4" name="文本框 3">
            <a:extLst>
              <a:ext uri="{FF2B5EF4-FFF2-40B4-BE49-F238E27FC236}">
                <a16:creationId xmlns:a16="http://schemas.microsoft.com/office/drawing/2014/main" id="{A5E65CC4-A798-67D4-A3C7-A4B2B6672129}"/>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Content</a:t>
            </a:r>
            <a:endParaRPr lang="zh-CN" altLang="en-US" sz="2400" b="1" dirty="0"/>
          </a:p>
        </p:txBody>
      </p:sp>
      <p:sp>
        <p:nvSpPr>
          <p:cNvPr id="5" name="文本框 4">
            <a:extLst>
              <a:ext uri="{FF2B5EF4-FFF2-40B4-BE49-F238E27FC236}">
                <a16:creationId xmlns:a16="http://schemas.microsoft.com/office/drawing/2014/main" id="{32651432-B607-901A-F5C6-E5125CD70DDB}"/>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sp>
        <p:nvSpPr>
          <p:cNvPr id="6" name="矩形 5">
            <a:extLst>
              <a:ext uri="{FF2B5EF4-FFF2-40B4-BE49-F238E27FC236}">
                <a16:creationId xmlns:a16="http://schemas.microsoft.com/office/drawing/2014/main" id="{3D7B1CF2-2F9A-EC68-BE0B-73374831EFC8}"/>
              </a:ext>
            </a:extLst>
          </p:cNvPr>
          <p:cNvSpPr/>
          <p:nvPr/>
        </p:nvSpPr>
        <p:spPr>
          <a:xfrm>
            <a:off x="0" y="0"/>
            <a:ext cx="371475" cy="3714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A0306A8-E16D-F158-B492-64064A9D5DEE}"/>
              </a:ext>
            </a:extLst>
          </p:cNvPr>
          <p:cNvSpPr/>
          <p:nvPr/>
        </p:nvSpPr>
        <p:spPr>
          <a:xfrm>
            <a:off x="11804650" y="0"/>
            <a:ext cx="387350" cy="3683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C78173-D71E-4AD1-96FC-DBE52B880A19}"/>
              </a:ext>
            </a:extLst>
          </p:cNvPr>
          <p:cNvSpPr/>
          <p:nvPr/>
        </p:nvSpPr>
        <p:spPr>
          <a:xfrm>
            <a:off x="0" y="6489700"/>
            <a:ext cx="371475" cy="3683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89A202E-137D-5773-5746-58DF82CD52D3}"/>
              </a:ext>
            </a:extLst>
          </p:cNvPr>
          <p:cNvSpPr/>
          <p:nvPr/>
        </p:nvSpPr>
        <p:spPr>
          <a:xfrm>
            <a:off x="11820524" y="6489700"/>
            <a:ext cx="371475" cy="3683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05C8701-D765-875F-CF34-C857C300BCC0}"/>
              </a:ext>
            </a:extLst>
          </p:cNvPr>
          <p:cNvSpPr/>
          <p:nvPr/>
        </p:nvSpPr>
        <p:spPr>
          <a:xfrm>
            <a:off x="0" y="5911850"/>
            <a:ext cx="946150" cy="9461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977B5DA-F1CB-A098-29DB-79E29FA33A1B}"/>
              </a:ext>
            </a:extLst>
          </p:cNvPr>
          <p:cNvSpPr/>
          <p:nvPr/>
        </p:nvSpPr>
        <p:spPr>
          <a:xfrm>
            <a:off x="11245850" y="0"/>
            <a:ext cx="946150" cy="9461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A7DEFE8-F438-1B52-4003-CE1B6B2349A4}"/>
              </a:ext>
            </a:extLst>
          </p:cNvPr>
          <p:cNvSpPr/>
          <p:nvPr/>
        </p:nvSpPr>
        <p:spPr>
          <a:xfrm>
            <a:off x="11245850" y="5911850"/>
            <a:ext cx="946150" cy="9461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D00AD49-0A9C-709E-D06B-833F15A38F52}"/>
              </a:ext>
            </a:extLst>
          </p:cNvPr>
          <p:cNvSpPr/>
          <p:nvPr/>
        </p:nvSpPr>
        <p:spPr>
          <a:xfrm>
            <a:off x="-3" y="-1586"/>
            <a:ext cx="1309302" cy="13065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1C4A65F-089F-C652-59C9-1F23939BACE7}"/>
              </a:ext>
            </a:extLst>
          </p:cNvPr>
          <p:cNvSpPr/>
          <p:nvPr/>
        </p:nvSpPr>
        <p:spPr>
          <a:xfrm>
            <a:off x="947739" y="943366"/>
            <a:ext cx="361560" cy="3615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D49DF47-D9D8-1C54-D226-0A437910F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738" y="2629305"/>
            <a:ext cx="10298112" cy="3282523"/>
          </a:xfrm>
          <a:prstGeom prst="rect">
            <a:avLst/>
          </a:prstGeom>
        </p:spPr>
      </p:pic>
      <p:sp>
        <p:nvSpPr>
          <p:cNvPr id="18" name="文本框 17">
            <a:extLst>
              <a:ext uri="{FF2B5EF4-FFF2-40B4-BE49-F238E27FC236}">
                <a16:creationId xmlns:a16="http://schemas.microsoft.com/office/drawing/2014/main" id="{477E62ED-66F1-5BED-BE83-E8EB29B237C4}"/>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rPr>
              <a:t>Image Ref: Luo, </a:t>
            </a:r>
            <a:r>
              <a:rPr lang="en-US" altLang="zh-CN" sz="1200" b="0" i="0" dirty="0" err="1">
                <a:solidFill>
                  <a:schemeClr val="bg1">
                    <a:lumMod val="65000"/>
                  </a:schemeClr>
                </a:solidFill>
                <a:effectLst/>
                <a:latin typeface="Arial" panose="020B0604020202020204" pitchFamily="34" charset="0"/>
              </a:rPr>
              <a:t>Shitong</a:t>
            </a:r>
            <a:r>
              <a:rPr lang="en-US" altLang="zh-CN" sz="1200" b="0" i="0" dirty="0">
                <a:solidFill>
                  <a:schemeClr val="bg1">
                    <a:lumMod val="65000"/>
                  </a:schemeClr>
                </a:solidFill>
                <a:effectLst/>
                <a:latin typeface="Arial" panose="020B0604020202020204" pitchFamily="34" charset="0"/>
              </a:rPr>
              <a:t>, and Wei Hu. "Score-based point cloud denoising." Proceedings of the IEEE/CVF International Conference on Computer Vision. 2021.</a:t>
            </a:r>
            <a:endParaRPr lang="zh-CN" altLang="en-US" sz="1200" dirty="0">
              <a:solidFill>
                <a:schemeClr val="bg1">
                  <a:lumMod val="65000"/>
                </a:schemeClr>
              </a:solidFill>
            </a:endParaRPr>
          </a:p>
        </p:txBody>
      </p:sp>
    </p:spTree>
    <p:extLst>
      <p:ext uri="{BB962C8B-B14F-4D97-AF65-F5344CB8AC3E}">
        <p14:creationId xmlns:p14="http://schemas.microsoft.com/office/powerpoint/2010/main" val="3715126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dk1"/>
                </a:solidFill>
              </a:rPr>
              <a:t>(5,2)</a:t>
            </a:r>
            <a:endParaRPr lang="zh-CN" altLang="en-US" dirty="0">
              <a:solidFill>
                <a:schemeClr val="dk1"/>
              </a:solidFill>
            </a:endParaRPr>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AC229C70-A6A4-C5A5-E6F0-C299336FA337}"/>
              </a:ext>
            </a:extLst>
          </p:cNvPr>
          <p:cNvCxnSpPr/>
          <p:nvPr/>
        </p:nvCxnSpPr>
        <p:spPr>
          <a:xfrm flipH="1">
            <a:off x="7575754" y="2857207"/>
            <a:ext cx="732341" cy="427274"/>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08646D0-BAC0-EEDA-69E7-EA54CB23F753}"/>
              </a:ext>
            </a:extLst>
          </p:cNvPr>
          <p:cNvCxnSpPr>
            <a:cxnSpLocks/>
          </p:cNvCxnSpPr>
          <p:nvPr/>
        </p:nvCxnSpPr>
        <p:spPr>
          <a:xfrm flipH="1">
            <a:off x="7249997" y="3835440"/>
            <a:ext cx="318410" cy="56972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40CF9E4-B291-088B-BB39-341D0A70F3DE}"/>
              </a:ext>
            </a:extLst>
          </p:cNvPr>
          <p:cNvCxnSpPr>
            <a:cxnSpLocks/>
          </p:cNvCxnSpPr>
          <p:nvPr/>
        </p:nvCxnSpPr>
        <p:spPr>
          <a:xfrm>
            <a:off x="7679434" y="4426647"/>
            <a:ext cx="47503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AB05ED4-2B3D-F093-8D5C-FF25317D8042}"/>
              </a:ext>
            </a:extLst>
          </p:cNvPr>
          <p:cNvCxnSpPr>
            <a:cxnSpLocks/>
          </p:cNvCxnSpPr>
          <p:nvPr/>
        </p:nvCxnSpPr>
        <p:spPr>
          <a:xfrm>
            <a:off x="9149305" y="2855451"/>
            <a:ext cx="626442" cy="41511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B7F02AB9-D9A5-9FBE-5CD6-3441157F5B89}"/>
              </a:ext>
            </a:extLst>
          </p:cNvPr>
          <p:cNvSpPr/>
          <p:nvPr/>
        </p:nvSpPr>
        <p:spPr>
          <a:xfrm>
            <a:off x="1489477" y="2577161"/>
            <a:ext cx="2404400" cy="2404400"/>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694308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i="1" dirty="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6" name="直接连接符 45">
            <a:extLst>
              <a:ext uri="{FF2B5EF4-FFF2-40B4-BE49-F238E27FC236}">
                <a16:creationId xmlns:a16="http://schemas.microsoft.com/office/drawing/2014/main" id="{4DA25286-746A-2A6C-9E04-712E25CEB3BD}"/>
              </a:ext>
            </a:extLst>
          </p:cNvPr>
          <p:cNvCxnSpPr>
            <a:cxnSpLocks/>
          </p:cNvCxnSpPr>
          <p:nvPr/>
        </p:nvCxnSpPr>
        <p:spPr>
          <a:xfrm>
            <a:off x="8728700" y="232862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7C845D7-76E8-36D5-CAD7-63B1F1716CCF}"/>
              </a:ext>
            </a:extLst>
          </p:cNvPr>
          <p:cNvSpPr/>
          <p:nvPr/>
        </p:nvSpPr>
        <p:spPr>
          <a:xfrm>
            <a:off x="8412470" y="254718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dk1"/>
                </a:solidFill>
              </a:rPr>
              <a:t>(5,2)</a:t>
            </a:r>
            <a:endParaRPr lang="zh-CN" altLang="en-US" dirty="0">
              <a:solidFill>
                <a:schemeClr val="dk1"/>
              </a:solidFill>
            </a:endParaRPr>
          </a:p>
        </p:txBody>
      </p:sp>
      <p:cxnSp>
        <p:nvCxnSpPr>
          <p:cNvPr id="43" name="直接连接符 42">
            <a:extLst>
              <a:ext uri="{FF2B5EF4-FFF2-40B4-BE49-F238E27FC236}">
                <a16:creationId xmlns:a16="http://schemas.microsoft.com/office/drawing/2014/main" id="{8E64D9C6-82BD-CC8B-8F1C-D06AEFC006A0}"/>
              </a:ext>
            </a:extLst>
          </p:cNvPr>
          <p:cNvCxnSpPr>
            <a:cxnSpLocks/>
          </p:cNvCxnSpPr>
          <p:nvPr/>
        </p:nvCxnSpPr>
        <p:spPr>
          <a:xfrm flipH="1">
            <a:off x="7338850" y="3595427"/>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F83346C8-5D04-73CE-D320-B819526D036A}"/>
              </a:ext>
            </a:extLst>
          </p:cNvPr>
          <p:cNvSpPr/>
          <p:nvPr/>
        </p:nvSpPr>
        <p:spPr>
          <a:xfrm>
            <a:off x="7571260" y="3420566"/>
            <a:ext cx="632460" cy="349722"/>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(3,6)</a:t>
            </a:r>
            <a:endParaRPr lang="zh-CN" altLang="en-US" dirty="0"/>
          </a:p>
        </p:txBody>
      </p:sp>
      <p:cxnSp>
        <p:nvCxnSpPr>
          <p:cNvPr id="49" name="直接箭头连接符 48">
            <a:extLst>
              <a:ext uri="{FF2B5EF4-FFF2-40B4-BE49-F238E27FC236}">
                <a16:creationId xmlns:a16="http://schemas.microsoft.com/office/drawing/2014/main" id="{F15C911B-75D6-CF8E-0F2B-8390EBF20425}"/>
              </a:ext>
            </a:extLst>
          </p:cNvPr>
          <p:cNvCxnSpPr>
            <a:cxnSpLocks/>
            <a:stCxn id="47" idx="2"/>
            <a:endCxn id="44" idx="0"/>
          </p:cNvCxnSpPr>
          <p:nvPr/>
        </p:nvCxnSpPr>
        <p:spPr>
          <a:xfrm flipH="1">
            <a:off x="7887490" y="2896902"/>
            <a:ext cx="841210" cy="523664"/>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2BFF0A99-4C01-37D5-ECFC-6238270AE2F7}"/>
              </a:ext>
            </a:extLst>
          </p:cNvPr>
          <p:cNvCxnSpPr>
            <a:cxnSpLocks/>
          </p:cNvCxnSpPr>
          <p:nvPr/>
        </p:nvCxnSpPr>
        <p:spPr>
          <a:xfrm flipH="1">
            <a:off x="9049111" y="360450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E08C7FC-CA1D-6C83-D3D9-96BA01CCA80F}"/>
              </a:ext>
            </a:extLst>
          </p:cNvPr>
          <p:cNvSpPr/>
          <p:nvPr/>
        </p:nvSpPr>
        <p:spPr>
          <a:xfrm>
            <a:off x="9281521" y="342963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(6,7)</a:t>
            </a:r>
            <a:endParaRPr lang="zh-CN" altLang="en-US" dirty="0"/>
          </a:p>
        </p:txBody>
      </p:sp>
      <p:cxnSp>
        <p:nvCxnSpPr>
          <p:cNvPr id="52" name="直接箭头连接符 51">
            <a:extLst>
              <a:ext uri="{FF2B5EF4-FFF2-40B4-BE49-F238E27FC236}">
                <a16:creationId xmlns:a16="http://schemas.microsoft.com/office/drawing/2014/main" id="{B0549341-FAD7-C31A-BCD4-DA874F5656DD}"/>
              </a:ext>
            </a:extLst>
          </p:cNvPr>
          <p:cNvCxnSpPr>
            <a:stCxn id="47" idx="2"/>
            <a:endCxn id="50" idx="0"/>
          </p:cNvCxnSpPr>
          <p:nvPr/>
        </p:nvCxnSpPr>
        <p:spPr>
          <a:xfrm>
            <a:off x="8728700" y="2896902"/>
            <a:ext cx="869051" cy="532737"/>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连接符 39">
            <a:extLst>
              <a:ext uri="{FF2B5EF4-FFF2-40B4-BE49-F238E27FC236}">
                <a16:creationId xmlns:a16="http://schemas.microsoft.com/office/drawing/2014/main" id="{3E68830E-7AA3-AEB3-24B3-E8806CBCBD84}"/>
              </a:ext>
            </a:extLst>
          </p:cNvPr>
          <p:cNvCxnSpPr>
            <a:cxnSpLocks/>
          </p:cNvCxnSpPr>
          <p:nvPr/>
        </p:nvCxnSpPr>
        <p:spPr>
          <a:xfrm>
            <a:off x="7471379" y="428507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E46FEF3-0B03-28E4-5270-41F722F2AE90}"/>
              </a:ext>
            </a:extLst>
          </p:cNvPr>
          <p:cNvSpPr/>
          <p:nvPr/>
        </p:nvSpPr>
        <p:spPr>
          <a:xfrm>
            <a:off x="7155149" y="450363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(2,3)</a:t>
            </a:r>
            <a:endParaRPr lang="zh-CN" altLang="en-US" dirty="0"/>
          </a:p>
        </p:txBody>
      </p:sp>
      <p:cxnSp>
        <p:nvCxnSpPr>
          <p:cNvPr id="53" name="直接连接符 52">
            <a:extLst>
              <a:ext uri="{FF2B5EF4-FFF2-40B4-BE49-F238E27FC236}">
                <a16:creationId xmlns:a16="http://schemas.microsoft.com/office/drawing/2014/main" id="{B923F844-9FAD-F845-6B1B-F00A8E42AA57}"/>
              </a:ext>
            </a:extLst>
          </p:cNvPr>
          <p:cNvCxnSpPr>
            <a:cxnSpLocks/>
          </p:cNvCxnSpPr>
          <p:nvPr/>
        </p:nvCxnSpPr>
        <p:spPr>
          <a:xfrm>
            <a:off x="8325934"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5A2AE536-4C74-7703-9AD4-F721DF22F4BD}"/>
              </a:ext>
            </a:extLst>
          </p:cNvPr>
          <p:cNvSpPr/>
          <p:nvPr/>
        </p:nvSpPr>
        <p:spPr>
          <a:xfrm>
            <a:off x="8009704"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(4,9)</a:t>
            </a:r>
            <a:endParaRPr lang="zh-CN" altLang="en-US" dirty="0"/>
          </a:p>
        </p:txBody>
      </p:sp>
      <p:cxnSp>
        <p:nvCxnSpPr>
          <p:cNvPr id="57" name="直接箭头连接符 56">
            <a:extLst>
              <a:ext uri="{FF2B5EF4-FFF2-40B4-BE49-F238E27FC236}">
                <a16:creationId xmlns:a16="http://schemas.microsoft.com/office/drawing/2014/main" id="{4928FF49-182D-9CF7-CE1C-B1E4F2202E66}"/>
              </a:ext>
            </a:extLst>
          </p:cNvPr>
          <p:cNvCxnSpPr>
            <a:stCxn id="44" idx="2"/>
            <a:endCxn id="51" idx="0"/>
          </p:cNvCxnSpPr>
          <p:nvPr/>
        </p:nvCxnSpPr>
        <p:spPr>
          <a:xfrm flipH="1">
            <a:off x="7471379" y="3770288"/>
            <a:ext cx="416111" cy="733342"/>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A56B4F12-92B5-9320-4A0D-51CEB24253A4}"/>
              </a:ext>
            </a:extLst>
          </p:cNvPr>
          <p:cNvCxnSpPr>
            <a:stCxn id="44" idx="2"/>
            <a:endCxn id="55" idx="0"/>
          </p:cNvCxnSpPr>
          <p:nvPr/>
        </p:nvCxnSpPr>
        <p:spPr>
          <a:xfrm>
            <a:off x="7887490" y="3770288"/>
            <a:ext cx="438444" cy="750403"/>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280FEF15-37E3-CA17-E53B-68F4F415D8FA}"/>
              </a:ext>
            </a:extLst>
          </p:cNvPr>
          <p:cNvCxnSpPr>
            <a:cxnSpLocks/>
          </p:cNvCxnSpPr>
          <p:nvPr/>
        </p:nvCxnSpPr>
        <p:spPr>
          <a:xfrm>
            <a:off x="9170617" y="4302138"/>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7B26878-5619-C95D-03FB-0B1FDBCD309E}"/>
              </a:ext>
            </a:extLst>
          </p:cNvPr>
          <p:cNvSpPr/>
          <p:nvPr/>
        </p:nvSpPr>
        <p:spPr>
          <a:xfrm>
            <a:off x="8854387" y="4520691"/>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(8,5)</a:t>
            </a:r>
            <a:endParaRPr lang="zh-CN" altLang="en-US" dirty="0"/>
          </a:p>
        </p:txBody>
      </p:sp>
      <p:cxnSp>
        <p:nvCxnSpPr>
          <p:cNvPr id="66" name="直接连接符 65">
            <a:extLst>
              <a:ext uri="{FF2B5EF4-FFF2-40B4-BE49-F238E27FC236}">
                <a16:creationId xmlns:a16="http://schemas.microsoft.com/office/drawing/2014/main" id="{92CAEB4F-F87C-B5AC-5FB3-D1498F2AB8AE}"/>
              </a:ext>
            </a:extLst>
          </p:cNvPr>
          <p:cNvCxnSpPr>
            <a:cxnSpLocks/>
          </p:cNvCxnSpPr>
          <p:nvPr/>
        </p:nvCxnSpPr>
        <p:spPr>
          <a:xfrm>
            <a:off x="10025172" y="4319199"/>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7505A1C-3EFB-FF84-AFC4-7928074C261A}"/>
              </a:ext>
            </a:extLst>
          </p:cNvPr>
          <p:cNvSpPr/>
          <p:nvPr/>
        </p:nvSpPr>
        <p:spPr>
          <a:xfrm>
            <a:off x="9708942" y="4537752"/>
            <a:ext cx="632460" cy="3497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(9,8)</a:t>
            </a:r>
            <a:endParaRPr lang="zh-CN" altLang="en-US" dirty="0"/>
          </a:p>
        </p:txBody>
      </p:sp>
      <p:cxnSp>
        <p:nvCxnSpPr>
          <p:cNvPr id="69" name="直接箭头连接符 68">
            <a:extLst>
              <a:ext uri="{FF2B5EF4-FFF2-40B4-BE49-F238E27FC236}">
                <a16:creationId xmlns:a16="http://schemas.microsoft.com/office/drawing/2014/main" id="{4FAE5CEF-2C78-58CB-9EA1-E5D839A3D9FB}"/>
              </a:ext>
            </a:extLst>
          </p:cNvPr>
          <p:cNvCxnSpPr>
            <a:stCxn id="50" idx="2"/>
            <a:endCxn id="65" idx="0"/>
          </p:cNvCxnSpPr>
          <p:nvPr/>
        </p:nvCxnSpPr>
        <p:spPr>
          <a:xfrm flipH="1">
            <a:off x="9170617" y="3779361"/>
            <a:ext cx="427134" cy="741330"/>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接箭头连接符 70">
            <a:extLst>
              <a:ext uri="{FF2B5EF4-FFF2-40B4-BE49-F238E27FC236}">
                <a16:creationId xmlns:a16="http://schemas.microsoft.com/office/drawing/2014/main" id="{9029345A-698A-0317-648B-163F83C69F03}"/>
              </a:ext>
            </a:extLst>
          </p:cNvPr>
          <p:cNvCxnSpPr>
            <a:stCxn id="50" idx="2"/>
            <a:endCxn id="67" idx="0"/>
          </p:cNvCxnSpPr>
          <p:nvPr/>
        </p:nvCxnSpPr>
        <p:spPr>
          <a:xfrm>
            <a:off x="9597751" y="3779361"/>
            <a:ext cx="427421" cy="758391"/>
          </a:xfrm>
          <a:prstGeom prst="straightConnector1">
            <a:avLst/>
          </a:prstGeom>
          <a:ln>
            <a:solidFill>
              <a:schemeClr val="bg2">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AC229C70-A6A4-C5A5-E6F0-C299336FA337}"/>
              </a:ext>
            </a:extLst>
          </p:cNvPr>
          <p:cNvCxnSpPr/>
          <p:nvPr/>
        </p:nvCxnSpPr>
        <p:spPr>
          <a:xfrm flipH="1">
            <a:off x="7575754" y="2857207"/>
            <a:ext cx="732341" cy="427274"/>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08646D0-BAC0-EEDA-69E7-EA54CB23F753}"/>
              </a:ext>
            </a:extLst>
          </p:cNvPr>
          <p:cNvCxnSpPr>
            <a:cxnSpLocks/>
          </p:cNvCxnSpPr>
          <p:nvPr/>
        </p:nvCxnSpPr>
        <p:spPr>
          <a:xfrm flipH="1">
            <a:off x="7249997" y="3835440"/>
            <a:ext cx="318410" cy="56972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40CF9E4-B291-088B-BB39-341D0A70F3DE}"/>
              </a:ext>
            </a:extLst>
          </p:cNvPr>
          <p:cNvCxnSpPr>
            <a:cxnSpLocks/>
          </p:cNvCxnSpPr>
          <p:nvPr/>
        </p:nvCxnSpPr>
        <p:spPr>
          <a:xfrm>
            <a:off x="7679434" y="4426647"/>
            <a:ext cx="475038"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82D7716F-02EC-964C-45CA-62EF5D70D76D}"/>
              </a:ext>
            </a:extLst>
          </p:cNvPr>
          <p:cNvCxnSpPr>
            <a:cxnSpLocks/>
          </p:cNvCxnSpPr>
          <p:nvPr/>
        </p:nvCxnSpPr>
        <p:spPr>
          <a:xfrm>
            <a:off x="9149305" y="2855451"/>
            <a:ext cx="626442" cy="41511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610D0D4-7586-ED5F-0109-BDBFD9F98843}"/>
              </a:ext>
            </a:extLst>
          </p:cNvPr>
          <p:cNvCxnSpPr>
            <a:cxnSpLocks/>
          </p:cNvCxnSpPr>
          <p:nvPr/>
        </p:nvCxnSpPr>
        <p:spPr>
          <a:xfrm flipH="1">
            <a:off x="8945880" y="3846340"/>
            <a:ext cx="325447" cy="49948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265BD363-474A-A837-9EA7-C5AB5EFD13BD}"/>
              </a:ext>
            </a:extLst>
          </p:cNvPr>
          <p:cNvSpPr/>
          <p:nvPr/>
        </p:nvSpPr>
        <p:spPr>
          <a:xfrm>
            <a:off x="1012279" y="2099963"/>
            <a:ext cx="3358796" cy="3358796"/>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1915043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Neighbor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E4154A2B-D67E-2F6B-50F2-DD39D5D957F6}"/>
              </a:ext>
            </a:extLst>
          </p:cNvPr>
          <p:cNvCxnSpPr>
            <a:cxnSpLocks/>
          </p:cNvCxnSpPr>
          <p:nvPr/>
        </p:nvCxnSpPr>
        <p:spPr>
          <a:xfrm>
            <a:off x="12882694" y="1399107"/>
            <a:ext cx="0" cy="78682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E8FF06F-E1DD-0DF1-62DC-85FE2358B5BB}"/>
              </a:ext>
            </a:extLst>
          </p:cNvPr>
          <p:cNvCxnSpPr>
            <a:cxnSpLocks/>
          </p:cNvCxnSpPr>
          <p:nvPr/>
        </p:nvCxnSpPr>
        <p:spPr>
          <a:xfrm>
            <a:off x="3099365" y="1640665"/>
            <a:ext cx="0" cy="427277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AE8EB6-11B6-9F15-1EC4-37385C35189D}"/>
              </a:ext>
            </a:extLst>
          </p:cNvPr>
          <p:cNvCxnSpPr>
            <a:cxnSpLocks/>
            <a:stCxn id="6" idx="0"/>
          </p:cNvCxnSpPr>
          <p:nvPr/>
        </p:nvCxnSpPr>
        <p:spPr>
          <a:xfrm flipH="1">
            <a:off x="945514" y="3349773"/>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20B76B-7337-8566-BAD0-A90C6B6E269C}"/>
              </a:ext>
            </a:extLst>
          </p:cNvPr>
          <p:cNvCxnSpPr>
            <a:cxnSpLocks/>
          </p:cNvCxnSpPr>
          <p:nvPr/>
        </p:nvCxnSpPr>
        <p:spPr>
          <a:xfrm flipH="1">
            <a:off x="3084125" y="2907111"/>
            <a:ext cx="213861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A996345-FA7E-D356-42B3-5D4BD23A6CB9}"/>
              </a:ext>
            </a:extLst>
          </p:cNvPr>
          <p:cNvCxnSpPr>
            <a:cxnSpLocks/>
          </p:cNvCxnSpPr>
          <p:nvPr/>
        </p:nvCxnSpPr>
        <p:spPr>
          <a:xfrm>
            <a:off x="1820087" y="3349773"/>
            <a:ext cx="0" cy="25636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41A863-0DF4-45CF-65F3-CFBC630DD7F0}"/>
              </a:ext>
            </a:extLst>
          </p:cNvPr>
          <p:cNvCxnSpPr>
            <a:cxnSpLocks/>
          </p:cNvCxnSpPr>
          <p:nvPr/>
        </p:nvCxnSpPr>
        <p:spPr>
          <a:xfrm>
            <a:off x="4809519" y="1617660"/>
            <a:ext cx="0" cy="12894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59FD87F-5994-E204-1BA7-B7C6B01EF0AA}"/>
              </a:ext>
            </a:extLst>
          </p:cNvPr>
          <p:cNvCxnSpPr>
            <a:cxnSpLocks/>
          </p:cNvCxnSpPr>
          <p:nvPr/>
        </p:nvCxnSpPr>
        <p:spPr>
          <a:xfrm>
            <a:off x="4379301" y="2896902"/>
            <a:ext cx="0" cy="301653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085422-6EAB-D386-7DEC-CD0A6F1B754A}"/>
              </a:ext>
            </a:extLst>
          </p:cNvPr>
          <p:cNvCxnSpPr>
            <a:cxnSpLocks/>
          </p:cNvCxnSpPr>
          <p:nvPr/>
        </p:nvCxnSpPr>
        <p:spPr>
          <a:xfrm>
            <a:off x="2683539" y="1640665"/>
            <a:ext cx="0" cy="170910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p:sp>
        <p:nvSpPr>
          <p:cNvPr id="38" name="文本框 37">
            <a:extLst>
              <a:ext uri="{FF2B5EF4-FFF2-40B4-BE49-F238E27FC236}">
                <a16:creationId xmlns:a16="http://schemas.microsoft.com/office/drawing/2014/main" id="{80CB391F-C6E4-ED3B-454C-8BF4AB04C1D7}"/>
              </a:ext>
            </a:extLst>
          </p:cNvPr>
          <p:cNvSpPr txBox="1"/>
          <p:nvPr/>
        </p:nvSpPr>
        <p:spPr>
          <a:xfrm>
            <a:off x="6095999" y="1305103"/>
            <a:ext cx="5148263" cy="2536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KD-tree </a:t>
            </a:r>
            <a:r>
              <a:rPr lang="zh-CN" altLang="en-US" dirty="0">
                <a:latin typeface="微软雅黑" panose="020B0503020204020204" pitchFamily="34" charset="-122"/>
                <a:ea typeface="微软雅黑" panose="020B0503020204020204" pitchFamily="34" charset="-122"/>
              </a:rPr>
              <a:t>支持的查询算法：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Nearest Neighbor</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 Nearest Neighbors</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Radius Nearest Neighbor</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时间复杂度：</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958CE59C-E967-FD10-E6A2-0981A521D851}"/>
              </a:ext>
            </a:extLst>
          </p:cNvPr>
          <p:cNvSpPr/>
          <p:nvPr/>
        </p:nvSpPr>
        <p:spPr>
          <a:xfrm>
            <a:off x="12566464" y="1617660"/>
            <a:ext cx="632460" cy="349722"/>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cxnSp>
        <p:nvCxnSpPr>
          <p:cNvPr id="41" name="直接连接符 40">
            <a:extLst>
              <a:ext uri="{FF2B5EF4-FFF2-40B4-BE49-F238E27FC236}">
                <a16:creationId xmlns:a16="http://schemas.microsoft.com/office/drawing/2014/main" id="{11ADDCDC-4C3B-6D00-2B6E-8581012BFB31}"/>
              </a:ext>
            </a:extLst>
          </p:cNvPr>
          <p:cNvCxnSpPr>
            <a:cxnSpLocks/>
          </p:cNvCxnSpPr>
          <p:nvPr/>
        </p:nvCxnSpPr>
        <p:spPr>
          <a:xfrm flipH="1">
            <a:off x="12334054" y="2732250"/>
            <a:ext cx="109728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EA1603E8-D430-2441-82EB-02D745CFFE98}"/>
              </a:ext>
            </a:extLst>
          </p:cNvPr>
          <p:cNvSpPr/>
          <p:nvPr/>
        </p:nvSpPr>
        <p:spPr>
          <a:xfrm>
            <a:off x="12566464" y="2557389"/>
            <a:ext cx="632460" cy="349722"/>
          </a:xfrm>
          <a:prstGeom prst="roundRect">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(4,5)</a:t>
            </a:r>
            <a:endParaRPr lang="zh-CN" altLang="en-US" dirty="0"/>
          </a:p>
        </p:txBody>
      </p:sp>
      <p:sp>
        <p:nvSpPr>
          <p:cNvPr id="56" name="星形: 五角 55">
            <a:extLst>
              <a:ext uri="{FF2B5EF4-FFF2-40B4-BE49-F238E27FC236}">
                <a16:creationId xmlns:a16="http://schemas.microsoft.com/office/drawing/2014/main" id="{EC2D0B15-A728-DCB6-8F22-F95E00A15F0D}"/>
              </a:ext>
            </a:extLst>
          </p:cNvPr>
          <p:cNvSpPr/>
          <p:nvPr/>
        </p:nvSpPr>
        <p:spPr>
          <a:xfrm>
            <a:off x="2574385" y="3665825"/>
            <a:ext cx="222449" cy="222449"/>
          </a:xfrm>
          <a:prstGeom prst="star5">
            <a:avLst>
              <a:gd name="adj" fmla="val 25295"/>
              <a:gd name="hf" fmla="val 105146"/>
              <a:gd name="vf" fmla="val 1105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810345E-BD7E-4C28-7403-6808A1E82810}"/>
              </a:ext>
            </a:extLst>
          </p:cNvPr>
          <p:cNvSpPr/>
          <p:nvPr/>
        </p:nvSpPr>
        <p:spPr>
          <a:xfrm>
            <a:off x="2066026" y="3161848"/>
            <a:ext cx="1235026" cy="1235026"/>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75" name="表格 75">
                <a:extLst>
                  <a:ext uri="{FF2B5EF4-FFF2-40B4-BE49-F238E27FC236}">
                    <a16:creationId xmlns:a16="http://schemas.microsoft.com/office/drawing/2014/main" id="{FB9C09FE-62AC-D4CA-38F1-F4BCFA736CE3}"/>
                  </a:ext>
                </a:extLst>
              </p:cNvPr>
              <p:cNvGraphicFramePr>
                <a:graphicFrameLocks noGrp="1"/>
              </p:cNvGraphicFramePr>
              <p:nvPr>
                <p:extLst>
                  <p:ext uri="{D42A27DB-BD31-4B8C-83A1-F6EECF244321}">
                    <p14:modId xmlns:p14="http://schemas.microsoft.com/office/powerpoint/2010/main" val="1980657839"/>
                  </p:ext>
                </p:extLst>
              </p:nvPr>
            </p:nvGraphicFramePr>
            <p:xfrm>
              <a:off x="6415008" y="3502009"/>
              <a:ext cx="4820358" cy="1973453"/>
            </p:xfrm>
            <a:graphic>
              <a:graphicData uri="http://schemas.openxmlformats.org/drawingml/2006/table">
                <a:tbl>
                  <a:tblPr firstRow="1" firstCol="1" bandRow="1">
                    <a:tableStyleId>{C083E6E3-FA7D-4D7B-A595-EF9225AFEA82}</a:tableStyleId>
                  </a:tblPr>
                  <a:tblGrid>
                    <a:gridCol w="1606786">
                      <a:extLst>
                        <a:ext uri="{9D8B030D-6E8A-4147-A177-3AD203B41FA5}">
                          <a16:colId xmlns:a16="http://schemas.microsoft.com/office/drawing/2014/main" val="3146956380"/>
                        </a:ext>
                      </a:extLst>
                    </a:gridCol>
                    <a:gridCol w="1606786">
                      <a:extLst>
                        <a:ext uri="{9D8B030D-6E8A-4147-A177-3AD203B41FA5}">
                          <a16:colId xmlns:a16="http://schemas.microsoft.com/office/drawing/2014/main" val="1549443691"/>
                        </a:ext>
                      </a:extLst>
                    </a:gridCol>
                    <a:gridCol w="1606786">
                      <a:extLst>
                        <a:ext uri="{9D8B030D-6E8A-4147-A177-3AD203B41FA5}">
                          <a16:colId xmlns:a16="http://schemas.microsoft.com/office/drawing/2014/main" val="888449945"/>
                        </a:ext>
                      </a:extLst>
                    </a:gridCol>
                  </a:tblGrid>
                  <a:tr h="370840">
                    <a:tc>
                      <a:txBody>
                        <a:bodyPr/>
                        <a:lstStyle/>
                        <a:p>
                          <a:pPr algn="ctr"/>
                          <a:endParaRPr lang="zh-CN" altLang="en-US" dirty="0"/>
                        </a:p>
                      </a:txBody>
                      <a:tcPr/>
                    </a:tc>
                    <a:tc>
                      <a:txBody>
                        <a:bodyPr/>
                        <a:lstStyle/>
                        <a:p>
                          <a:pPr algn="ctr"/>
                          <a:r>
                            <a:rPr lang="zh-CN" altLang="en-US" dirty="0"/>
                            <a:t>平均复杂度</a:t>
                          </a:r>
                        </a:p>
                      </a:txBody>
                      <a:tcPr/>
                    </a:tc>
                    <a:tc>
                      <a:txBody>
                        <a:bodyPr/>
                        <a:lstStyle/>
                        <a:p>
                          <a:pPr algn="ctr"/>
                          <a:r>
                            <a:rPr lang="zh-CN" altLang="en-US" dirty="0"/>
                            <a:t>最坏复杂度</a:t>
                          </a:r>
                        </a:p>
                      </a:txBody>
                      <a:tcPr/>
                    </a:tc>
                    <a:extLst>
                      <a:ext uri="{0D108BD9-81ED-4DB2-BD59-A6C34878D82A}">
                        <a16:rowId xmlns:a16="http://schemas.microsoft.com/office/drawing/2014/main" val="2419445870"/>
                      </a:ext>
                    </a:extLst>
                  </a:tr>
                  <a:tr h="370840">
                    <a:tc>
                      <a:txBody>
                        <a:bodyPr/>
                        <a:lstStyle/>
                        <a:p>
                          <a:pPr algn="ctr"/>
                          <a:r>
                            <a:rPr lang="zh-CN" altLang="en-US" dirty="0"/>
                            <a:t>构建</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2280480932"/>
                      </a:ext>
                    </a:extLst>
                  </a:tr>
                  <a:tr h="370840">
                    <a:tc>
                      <a:txBody>
                        <a:bodyPr/>
                        <a:lstStyle/>
                        <a:p>
                          <a:pPr algn="ctr"/>
                          <a:r>
                            <a:rPr lang="zh-CN" altLang="en-US" dirty="0"/>
                            <a:t>添加节点</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3138418920"/>
                      </a:ext>
                    </a:extLst>
                  </a:tr>
                  <a:tr h="370840">
                    <a:tc>
                      <a:txBody>
                        <a:bodyPr/>
                        <a:lstStyle/>
                        <a:p>
                          <a:pPr algn="ctr"/>
                          <a:r>
                            <a:rPr lang="zh-CN" altLang="en-US" dirty="0"/>
                            <a:t>删除节点</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592074770"/>
                      </a:ext>
                    </a:extLst>
                  </a:tr>
                  <a:tr h="370840">
                    <a:tc>
                      <a:txBody>
                        <a:bodyPr/>
                        <a:lstStyle/>
                        <a:p>
                          <a:pPr algn="ctr"/>
                          <a:r>
                            <a:rPr lang="zh-CN" altLang="en-US" dirty="0"/>
                            <a:t>最近邻查询</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O</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sup>
                                </m:sSup>
                                <m:r>
                                  <a:rPr lang="en-US" altLang="zh-CN" b="0" i="1" smtClean="0">
                                    <a:latin typeface="Cambria Math" panose="02040503050406030204" pitchFamily="18" charset="0"/>
                                  </a:rPr>
                                  <m:t>)</m:t>
                                </m:r>
                              </m:oMath>
                            </m:oMathPara>
                          </a14:m>
                          <a:endParaRPr lang="zh-CN" altLang="en-US" dirty="0"/>
                        </a:p>
                      </a:txBody>
                      <a:tcPr anchor="ctr"/>
                    </a:tc>
                    <a:extLst>
                      <a:ext uri="{0D108BD9-81ED-4DB2-BD59-A6C34878D82A}">
                        <a16:rowId xmlns:a16="http://schemas.microsoft.com/office/drawing/2014/main" val="1574684823"/>
                      </a:ext>
                    </a:extLst>
                  </a:tr>
                </a:tbl>
              </a:graphicData>
            </a:graphic>
          </p:graphicFrame>
        </mc:Choice>
        <mc:Fallback xmlns="">
          <p:graphicFrame>
            <p:nvGraphicFramePr>
              <p:cNvPr id="75" name="表格 75">
                <a:extLst>
                  <a:ext uri="{FF2B5EF4-FFF2-40B4-BE49-F238E27FC236}">
                    <a16:creationId xmlns:a16="http://schemas.microsoft.com/office/drawing/2014/main" id="{FB9C09FE-62AC-D4CA-38F1-F4BCFA736CE3}"/>
                  </a:ext>
                </a:extLst>
              </p:cNvPr>
              <p:cNvGraphicFramePr>
                <a:graphicFrameLocks noGrp="1"/>
              </p:cNvGraphicFramePr>
              <p:nvPr>
                <p:extLst>
                  <p:ext uri="{D42A27DB-BD31-4B8C-83A1-F6EECF244321}">
                    <p14:modId xmlns:p14="http://schemas.microsoft.com/office/powerpoint/2010/main" val="1980657839"/>
                  </p:ext>
                </p:extLst>
              </p:nvPr>
            </p:nvGraphicFramePr>
            <p:xfrm>
              <a:off x="6415008" y="3502009"/>
              <a:ext cx="4820358" cy="1973453"/>
            </p:xfrm>
            <a:graphic>
              <a:graphicData uri="http://schemas.openxmlformats.org/drawingml/2006/table">
                <a:tbl>
                  <a:tblPr firstRow="1" firstCol="1" bandRow="1">
                    <a:tableStyleId>{C083E6E3-FA7D-4D7B-A595-EF9225AFEA82}</a:tableStyleId>
                  </a:tblPr>
                  <a:tblGrid>
                    <a:gridCol w="1606786">
                      <a:extLst>
                        <a:ext uri="{9D8B030D-6E8A-4147-A177-3AD203B41FA5}">
                          <a16:colId xmlns:a16="http://schemas.microsoft.com/office/drawing/2014/main" val="3146956380"/>
                        </a:ext>
                      </a:extLst>
                    </a:gridCol>
                    <a:gridCol w="1606786">
                      <a:extLst>
                        <a:ext uri="{9D8B030D-6E8A-4147-A177-3AD203B41FA5}">
                          <a16:colId xmlns:a16="http://schemas.microsoft.com/office/drawing/2014/main" val="1549443691"/>
                        </a:ext>
                      </a:extLst>
                    </a:gridCol>
                    <a:gridCol w="1606786">
                      <a:extLst>
                        <a:ext uri="{9D8B030D-6E8A-4147-A177-3AD203B41FA5}">
                          <a16:colId xmlns:a16="http://schemas.microsoft.com/office/drawing/2014/main" val="888449945"/>
                        </a:ext>
                      </a:extLst>
                    </a:gridCol>
                  </a:tblGrid>
                  <a:tr h="370840">
                    <a:tc>
                      <a:txBody>
                        <a:bodyPr/>
                        <a:lstStyle/>
                        <a:p>
                          <a:pPr algn="ctr"/>
                          <a:endParaRPr lang="zh-CN" altLang="en-US" dirty="0"/>
                        </a:p>
                      </a:txBody>
                      <a:tcPr/>
                    </a:tc>
                    <a:tc>
                      <a:txBody>
                        <a:bodyPr/>
                        <a:lstStyle/>
                        <a:p>
                          <a:pPr algn="ctr"/>
                          <a:r>
                            <a:rPr lang="zh-CN" altLang="en-US" dirty="0"/>
                            <a:t>平均复杂度</a:t>
                          </a:r>
                        </a:p>
                      </a:txBody>
                      <a:tcPr/>
                    </a:tc>
                    <a:tc>
                      <a:txBody>
                        <a:bodyPr/>
                        <a:lstStyle/>
                        <a:p>
                          <a:pPr algn="ctr"/>
                          <a:r>
                            <a:rPr lang="zh-CN" altLang="en-US" dirty="0"/>
                            <a:t>最坏复杂度</a:t>
                          </a:r>
                        </a:p>
                      </a:txBody>
                      <a:tcPr/>
                    </a:tc>
                    <a:extLst>
                      <a:ext uri="{0D108BD9-81ED-4DB2-BD59-A6C34878D82A}">
                        <a16:rowId xmlns:a16="http://schemas.microsoft.com/office/drawing/2014/main" val="2419445870"/>
                      </a:ext>
                    </a:extLst>
                  </a:tr>
                  <a:tr h="370840">
                    <a:tc>
                      <a:txBody>
                        <a:bodyPr/>
                        <a:lstStyle/>
                        <a:p>
                          <a:pPr algn="ctr"/>
                          <a:r>
                            <a:rPr lang="zh-CN" altLang="en-US" dirty="0"/>
                            <a:t>构建</a:t>
                          </a:r>
                        </a:p>
                      </a:txBody>
                      <a:tcPr/>
                    </a:tc>
                    <a:tc>
                      <a:txBody>
                        <a:bodyPr/>
                        <a:lstStyle/>
                        <a:p>
                          <a:endParaRPr lang="zh-CN"/>
                        </a:p>
                      </a:txBody>
                      <a:tcPr>
                        <a:blipFill>
                          <a:blip r:embed="rId3"/>
                          <a:stretch>
                            <a:fillRect l="-100000" t="-108197" r="-100379" b="-340984"/>
                          </a:stretch>
                        </a:blipFill>
                      </a:tcPr>
                    </a:tc>
                    <a:tc>
                      <a:txBody>
                        <a:bodyPr/>
                        <a:lstStyle/>
                        <a:p>
                          <a:endParaRPr lang="zh-CN"/>
                        </a:p>
                      </a:txBody>
                      <a:tcPr>
                        <a:blipFill>
                          <a:blip r:embed="rId3"/>
                          <a:stretch>
                            <a:fillRect l="-200000" t="-108197" r="-379" b="-340984"/>
                          </a:stretch>
                        </a:blipFill>
                      </a:tcPr>
                    </a:tc>
                    <a:extLst>
                      <a:ext uri="{0D108BD9-81ED-4DB2-BD59-A6C34878D82A}">
                        <a16:rowId xmlns:a16="http://schemas.microsoft.com/office/drawing/2014/main" val="2280480932"/>
                      </a:ext>
                    </a:extLst>
                  </a:tr>
                  <a:tr h="370840">
                    <a:tc>
                      <a:txBody>
                        <a:bodyPr/>
                        <a:lstStyle/>
                        <a:p>
                          <a:pPr algn="ctr"/>
                          <a:r>
                            <a:rPr lang="zh-CN" altLang="en-US" dirty="0"/>
                            <a:t>添加节点</a:t>
                          </a:r>
                        </a:p>
                      </a:txBody>
                      <a:tcPr/>
                    </a:tc>
                    <a:tc>
                      <a:txBody>
                        <a:bodyPr/>
                        <a:lstStyle/>
                        <a:p>
                          <a:endParaRPr lang="zh-CN"/>
                        </a:p>
                      </a:txBody>
                      <a:tcPr>
                        <a:blipFill>
                          <a:blip r:embed="rId3"/>
                          <a:stretch>
                            <a:fillRect l="-100000" t="-208197" r="-100379" b="-240984"/>
                          </a:stretch>
                        </a:blipFill>
                      </a:tcPr>
                    </a:tc>
                    <a:tc>
                      <a:txBody>
                        <a:bodyPr/>
                        <a:lstStyle/>
                        <a:p>
                          <a:endParaRPr lang="zh-CN"/>
                        </a:p>
                      </a:txBody>
                      <a:tcPr>
                        <a:blipFill>
                          <a:blip r:embed="rId3"/>
                          <a:stretch>
                            <a:fillRect l="-200000" t="-208197" r="-379" b="-240984"/>
                          </a:stretch>
                        </a:blipFill>
                      </a:tcPr>
                    </a:tc>
                    <a:extLst>
                      <a:ext uri="{0D108BD9-81ED-4DB2-BD59-A6C34878D82A}">
                        <a16:rowId xmlns:a16="http://schemas.microsoft.com/office/drawing/2014/main" val="3138418920"/>
                      </a:ext>
                    </a:extLst>
                  </a:tr>
                  <a:tr h="370840">
                    <a:tc>
                      <a:txBody>
                        <a:bodyPr/>
                        <a:lstStyle/>
                        <a:p>
                          <a:pPr algn="ctr"/>
                          <a:r>
                            <a:rPr lang="zh-CN" altLang="en-US" dirty="0"/>
                            <a:t>删除节点</a:t>
                          </a:r>
                        </a:p>
                      </a:txBody>
                      <a:tcPr/>
                    </a:tc>
                    <a:tc>
                      <a:txBody>
                        <a:bodyPr/>
                        <a:lstStyle/>
                        <a:p>
                          <a:endParaRPr lang="zh-CN"/>
                        </a:p>
                      </a:txBody>
                      <a:tcPr>
                        <a:blipFill>
                          <a:blip r:embed="rId3"/>
                          <a:stretch>
                            <a:fillRect l="-100000" t="-308197" r="-100379" b="-140984"/>
                          </a:stretch>
                        </a:blipFill>
                      </a:tcPr>
                    </a:tc>
                    <a:tc>
                      <a:txBody>
                        <a:bodyPr/>
                        <a:lstStyle/>
                        <a:p>
                          <a:endParaRPr lang="zh-CN"/>
                        </a:p>
                      </a:txBody>
                      <a:tcPr>
                        <a:blipFill>
                          <a:blip r:embed="rId3"/>
                          <a:stretch>
                            <a:fillRect l="-200000" t="-308197" r="-379" b="-140984"/>
                          </a:stretch>
                        </a:blipFill>
                      </a:tcPr>
                    </a:tc>
                    <a:extLst>
                      <a:ext uri="{0D108BD9-81ED-4DB2-BD59-A6C34878D82A}">
                        <a16:rowId xmlns:a16="http://schemas.microsoft.com/office/drawing/2014/main" val="592074770"/>
                      </a:ext>
                    </a:extLst>
                  </a:tr>
                  <a:tr h="490093">
                    <a:tc>
                      <a:txBody>
                        <a:bodyPr/>
                        <a:lstStyle/>
                        <a:p>
                          <a:pPr algn="ctr"/>
                          <a:r>
                            <a:rPr lang="zh-CN" altLang="en-US" dirty="0"/>
                            <a:t>最近邻查询</a:t>
                          </a:r>
                        </a:p>
                      </a:txBody>
                      <a:tcPr anchor="ctr"/>
                    </a:tc>
                    <a:tc>
                      <a:txBody>
                        <a:bodyPr/>
                        <a:lstStyle/>
                        <a:p>
                          <a:endParaRPr lang="zh-CN"/>
                        </a:p>
                      </a:txBody>
                      <a:tcPr anchor="ctr">
                        <a:blipFill>
                          <a:blip r:embed="rId3"/>
                          <a:stretch>
                            <a:fillRect l="-100000" t="-307407" r="-100379" b="-6173"/>
                          </a:stretch>
                        </a:blipFill>
                      </a:tcPr>
                    </a:tc>
                    <a:tc>
                      <a:txBody>
                        <a:bodyPr/>
                        <a:lstStyle/>
                        <a:p>
                          <a:endParaRPr lang="zh-CN"/>
                        </a:p>
                      </a:txBody>
                      <a:tcPr anchor="ctr">
                        <a:blipFill>
                          <a:blip r:embed="rId3"/>
                          <a:stretch>
                            <a:fillRect l="-200000" t="-307407" r="-379" b="-6173"/>
                          </a:stretch>
                        </a:blipFill>
                      </a:tcPr>
                    </a:tc>
                    <a:extLst>
                      <a:ext uri="{0D108BD9-81ED-4DB2-BD59-A6C34878D82A}">
                        <a16:rowId xmlns:a16="http://schemas.microsoft.com/office/drawing/2014/main" val="1574684823"/>
                      </a:ext>
                    </a:extLst>
                  </a:tr>
                </a:tbl>
              </a:graphicData>
            </a:graphic>
          </p:graphicFrame>
        </mc:Fallback>
      </mc:AlternateContent>
    </p:spTree>
    <p:extLst>
      <p:ext uri="{BB962C8B-B14F-4D97-AF65-F5344CB8AC3E}">
        <p14:creationId xmlns:p14="http://schemas.microsoft.com/office/powerpoint/2010/main" val="1356759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Curve</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8" name="文本框 37">
            <a:extLst>
              <a:ext uri="{FF2B5EF4-FFF2-40B4-BE49-F238E27FC236}">
                <a16:creationId xmlns:a16="http://schemas.microsoft.com/office/drawing/2014/main" id="{80CB391F-C6E4-ED3B-454C-8BF4AB04C1D7}"/>
              </a:ext>
            </a:extLst>
          </p:cNvPr>
          <p:cNvSpPr txBox="1"/>
          <p:nvPr/>
        </p:nvSpPr>
        <p:spPr>
          <a:xfrm>
            <a:off x="6095999" y="1305103"/>
            <a:ext cx="514826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最近曲面搜索算法：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Nearest Curve (NC)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 Nearest Curve (KNC)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Radius Nearest Curve (RNC)</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如何实现？</a:t>
            </a:r>
            <a:endParaRPr lang="en-US" altLang="zh-CN" dirty="0">
              <a:latin typeface="微软雅黑" panose="020B0503020204020204" pitchFamily="34" charset="-122"/>
              <a:ea typeface="微软雅黑" panose="020B0503020204020204" pitchFamily="34" charset="-122"/>
            </a:endParaRPr>
          </a:p>
        </p:txBody>
      </p:sp>
      <p:pic>
        <p:nvPicPr>
          <p:cNvPr id="40" name="内容占位符 16">
            <a:extLst>
              <a:ext uri="{FF2B5EF4-FFF2-40B4-BE49-F238E27FC236}">
                <a16:creationId xmlns:a16="http://schemas.microsoft.com/office/drawing/2014/main" id="{94DE3DB5-9660-07CE-F01B-E7A9657FE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57" y="1304925"/>
            <a:ext cx="4586381" cy="4097477"/>
          </a:xfrm>
          <a:prstGeom prst="rect">
            <a:avLst/>
          </a:prstGeom>
        </p:spPr>
      </p:pic>
    </p:spTree>
    <p:extLst>
      <p:ext uri="{BB962C8B-B14F-4D97-AF65-F5344CB8AC3E}">
        <p14:creationId xmlns:p14="http://schemas.microsoft.com/office/powerpoint/2010/main" val="2633549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Curve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8" name="文本框 37">
            <a:extLst>
              <a:ext uri="{FF2B5EF4-FFF2-40B4-BE49-F238E27FC236}">
                <a16:creationId xmlns:a16="http://schemas.microsoft.com/office/drawing/2014/main" id="{80CB391F-C6E4-ED3B-454C-8BF4AB04C1D7}"/>
              </a:ext>
            </a:extLst>
          </p:cNvPr>
          <p:cNvSpPr txBox="1"/>
          <p:nvPr/>
        </p:nvSpPr>
        <p:spPr>
          <a:xfrm>
            <a:off x="6095999" y="1305103"/>
            <a:ext cx="5148263" cy="4613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最近曲面搜索算法：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Nearest Curve (NC)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 Nearest Curve (KNC)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Radius Nearest Curve (RNC)</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如何实现？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Point-based nearest curve search</a:t>
            </a: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 </a:t>
            </a:r>
            <a:r>
              <a:rPr lang="en-US" altLang="zh-CN" dirty="0">
                <a:latin typeface="微软雅黑" panose="020B0503020204020204" pitchFamily="34" charset="-122"/>
                <a:ea typeface="微软雅黑" panose="020B0503020204020204" pitchFamily="34" charset="-122"/>
              </a:rPr>
              <a:t>KD-tree</a:t>
            </a:r>
            <a:r>
              <a:rPr lang="zh-CN" altLang="en-US" dirty="0">
                <a:latin typeface="微软雅黑" panose="020B0503020204020204" pitchFamily="34" charset="-122"/>
                <a:ea typeface="微软雅黑" panose="020B0503020204020204" pitchFamily="34" charset="-122"/>
              </a:rPr>
              <a:t> 管理曲线节点</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使用哈希表管理一条曲线上的节点</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marL="1657350" lvl="3"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忽略几何连续性</a:t>
            </a:r>
            <a:endParaRPr lang="en-US" altLang="zh-CN" dirty="0">
              <a:latin typeface="微软雅黑" panose="020B0503020204020204" pitchFamily="34" charset="-122"/>
              <a:ea typeface="微软雅黑" panose="020B0503020204020204" pitchFamily="34" charset="-122"/>
            </a:endParaRPr>
          </a:p>
          <a:p>
            <a:pPr marL="1657350" lvl="3"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不一定最近曲线</a:t>
            </a:r>
            <a:endParaRPr lang="en-US" altLang="zh-CN" dirty="0">
              <a:latin typeface="微软雅黑" panose="020B0503020204020204" pitchFamily="34" charset="-122"/>
              <a:ea typeface="微软雅黑" panose="020B0503020204020204" pitchFamily="34" charset="-122"/>
            </a:endParaRPr>
          </a:p>
        </p:txBody>
      </p:sp>
      <p:pic>
        <p:nvPicPr>
          <p:cNvPr id="2" name="内容占位符 4">
            <a:extLst>
              <a:ext uri="{FF2B5EF4-FFF2-40B4-BE49-F238E27FC236}">
                <a16:creationId xmlns:a16="http://schemas.microsoft.com/office/drawing/2014/main" id="{2A9C3B6A-1B05-3B31-B4B4-868882DB749D}"/>
              </a:ext>
            </a:extLst>
          </p:cNvPr>
          <p:cNvPicPr>
            <a:picLocks noChangeAspect="1"/>
          </p:cNvPicPr>
          <p:nvPr/>
        </p:nvPicPr>
        <p:blipFill rotWithShape="1">
          <a:blip r:embed="rId3">
            <a:extLst>
              <a:ext uri="{28A0092B-C50C-407E-A947-70E740481C1C}">
                <a14:useLocalDpi xmlns:a14="http://schemas.microsoft.com/office/drawing/2010/main" val="0"/>
              </a:ext>
            </a:extLst>
          </a:blip>
          <a:srcRect l="4915" r="50000"/>
          <a:stretch/>
        </p:blipFill>
        <p:spPr>
          <a:xfrm>
            <a:off x="947737" y="1490344"/>
            <a:ext cx="4686239" cy="3874135"/>
          </a:xfrm>
          <a:prstGeom prst="rect">
            <a:avLst/>
          </a:prstGeom>
        </p:spPr>
      </p:pic>
    </p:spTree>
    <p:extLst>
      <p:ext uri="{BB962C8B-B14F-4D97-AF65-F5344CB8AC3E}">
        <p14:creationId xmlns:p14="http://schemas.microsoft.com/office/powerpoint/2010/main" val="109464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Curve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8" name="文本框 37">
            <a:extLst>
              <a:ext uri="{FF2B5EF4-FFF2-40B4-BE49-F238E27FC236}">
                <a16:creationId xmlns:a16="http://schemas.microsoft.com/office/drawing/2014/main" id="{80CB391F-C6E4-ED3B-454C-8BF4AB04C1D7}"/>
              </a:ext>
            </a:extLst>
          </p:cNvPr>
          <p:cNvSpPr txBox="1"/>
          <p:nvPr/>
        </p:nvSpPr>
        <p:spPr>
          <a:xfrm>
            <a:off x="6095999" y="1305103"/>
            <a:ext cx="5148263" cy="4613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最近曲面搜索算法：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Nearest Curve (NC)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 Nearest Curve (KNC)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Radius Nearest Curve (RNC)</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如何实现？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Point-based nearest curve search</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Segment-based KD-tree</a:t>
            </a: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从曲线上采样 </a:t>
            </a:r>
            <a:r>
              <a:rPr lang="en-US" altLang="zh-CN" dirty="0">
                <a:latin typeface="微软雅黑" panose="020B0503020204020204" pitchFamily="34" charset="-122"/>
                <a:ea typeface="微软雅黑" panose="020B0503020204020204" pitchFamily="34" charset="-122"/>
              </a:rPr>
              <a:t>n-1 </a:t>
            </a:r>
            <a:r>
              <a:rPr lang="zh-CN" altLang="en-US" dirty="0">
                <a:latin typeface="微软雅黑" panose="020B0503020204020204" pitchFamily="34" charset="-122"/>
                <a:ea typeface="微软雅黑" panose="020B0503020204020204" pitchFamily="34" charset="-122"/>
              </a:rPr>
              <a:t>条线段</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marL="1657350" lvl="3"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复杂曲线会分成很多段</a:t>
            </a:r>
            <a:endParaRPr lang="en-US" altLang="zh-CN" dirty="0">
              <a:latin typeface="微软雅黑" panose="020B0503020204020204" pitchFamily="34" charset="-122"/>
              <a:ea typeface="微软雅黑" panose="020B0503020204020204" pitchFamily="34" charset="-122"/>
            </a:endParaRPr>
          </a:p>
          <a:p>
            <a:pPr marL="1657350" lvl="3"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NC </a:t>
            </a:r>
            <a:r>
              <a:rPr lang="zh-CN" altLang="en-US" dirty="0">
                <a:latin typeface="微软雅黑" panose="020B0503020204020204" pitchFamily="34" charset="-122"/>
                <a:ea typeface="微软雅黑" panose="020B0503020204020204" pitchFamily="34" charset="-122"/>
              </a:rPr>
              <a:t>性能低</a:t>
            </a:r>
            <a:endParaRPr lang="en-US" altLang="zh-CN" dirty="0">
              <a:latin typeface="微软雅黑" panose="020B0503020204020204" pitchFamily="34" charset="-122"/>
              <a:ea typeface="微软雅黑" panose="020B0503020204020204" pitchFamily="34" charset="-122"/>
            </a:endParaRPr>
          </a:p>
        </p:txBody>
      </p:sp>
      <p:pic>
        <p:nvPicPr>
          <p:cNvPr id="3" name="内容占位符 4">
            <a:extLst>
              <a:ext uri="{FF2B5EF4-FFF2-40B4-BE49-F238E27FC236}">
                <a16:creationId xmlns:a16="http://schemas.microsoft.com/office/drawing/2014/main" id="{27719F08-DBC9-5767-7A91-6900BAAE15B7}"/>
              </a:ext>
            </a:extLst>
          </p:cNvPr>
          <p:cNvPicPr>
            <a:picLocks noChangeAspect="1"/>
          </p:cNvPicPr>
          <p:nvPr/>
        </p:nvPicPr>
        <p:blipFill rotWithShape="1">
          <a:blip r:embed="rId3">
            <a:extLst>
              <a:ext uri="{28A0092B-C50C-407E-A947-70E740481C1C}">
                <a14:useLocalDpi xmlns:a14="http://schemas.microsoft.com/office/drawing/2010/main" val="0"/>
              </a:ext>
            </a:extLst>
          </a:blip>
          <a:srcRect l="54355"/>
          <a:stretch/>
        </p:blipFill>
        <p:spPr>
          <a:xfrm>
            <a:off x="947738" y="1491932"/>
            <a:ext cx="4744484" cy="3874135"/>
          </a:xfrm>
          <a:prstGeom prst="rect">
            <a:avLst/>
          </a:prstGeom>
        </p:spPr>
      </p:pic>
    </p:spTree>
    <p:extLst>
      <p:ext uri="{BB962C8B-B14F-4D97-AF65-F5344CB8AC3E}">
        <p14:creationId xmlns:p14="http://schemas.microsoft.com/office/powerpoint/2010/main" val="3928993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Curve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8" name="文本框 37">
            <a:extLst>
              <a:ext uri="{FF2B5EF4-FFF2-40B4-BE49-F238E27FC236}">
                <a16:creationId xmlns:a16="http://schemas.microsoft.com/office/drawing/2014/main" id="{80CB391F-C6E4-ED3B-454C-8BF4AB04C1D7}"/>
              </a:ext>
            </a:extLst>
          </p:cNvPr>
          <p:cNvSpPr txBox="1"/>
          <p:nvPr/>
        </p:nvSpPr>
        <p:spPr>
          <a:xfrm>
            <a:off x="6095999" y="1305103"/>
            <a:ext cx="5148263" cy="37828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最近曲面搜索算法：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Nearest Curve (NC)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 Nearest Curve (KNC)</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Radius Nearest Curve (RNC)</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如何实现？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Point-based nearest curve search</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Segment-based KD-tree</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Curve complexity heuristic KD-trees</a:t>
            </a:r>
          </a:p>
          <a:p>
            <a:pPr marL="742950" lvl="1"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452A455-D46A-B9A7-48C0-356EC7F90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5" y="2644099"/>
            <a:ext cx="5148263" cy="1872987"/>
          </a:xfrm>
          <a:prstGeom prst="rect">
            <a:avLst/>
          </a:prstGeom>
        </p:spPr>
      </p:pic>
      <p:sp>
        <p:nvSpPr>
          <p:cNvPr id="3" name="文本框 2">
            <a:extLst>
              <a:ext uri="{FF2B5EF4-FFF2-40B4-BE49-F238E27FC236}">
                <a16:creationId xmlns:a16="http://schemas.microsoft.com/office/drawing/2014/main" id="{860E1483-1A8A-4FF6-0B2F-0772317D4B84}"/>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rPr>
              <a:t>Lu, Yucheng, et al. "Curve Complexity Heuristic KD‐trees for Neighborhood‐based Exploration of 3D Curves." </a:t>
            </a:r>
          </a:p>
          <a:p>
            <a:r>
              <a:rPr lang="en-US" altLang="zh-CN" sz="1200" b="0" i="0" dirty="0">
                <a:solidFill>
                  <a:schemeClr val="bg1">
                    <a:lumMod val="65000"/>
                  </a:schemeClr>
                </a:solidFill>
                <a:effectLst/>
                <a:latin typeface="Arial" panose="020B0604020202020204" pitchFamily="34" charset="0"/>
              </a:rPr>
              <a:t>Computer Graphics Forum. Vol. 40. No. 2. 2021.</a:t>
            </a:r>
            <a:endParaRPr lang="zh-CN" altLang="en-US" sz="1200" dirty="0">
              <a:solidFill>
                <a:schemeClr val="bg1">
                  <a:lumMod val="65000"/>
                </a:schemeClr>
              </a:solidFill>
            </a:endParaRPr>
          </a:p>
        </p:txBody>
      </p:sp>
    </p:spTree>
    <p:extLst>
      <p:ext uri="{BB962C8B-B14F-4D97-AF65-F5344CB8AC3E}">
        <p14:creationId xmlns:p14="http://schemas.microsoft.com/office/powerpoint/2010/main" val="1277182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Object (Samples)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 name="矩形 2">
            <a:extLst>
              <a:ext uri="{FF2B5EF4-FFF2-40B4-BE49-F238E27FC236}">
                <a16:creationId xmlns:a16="http://schemas.microsoft.com/office/drawing/2014/main" id="{C3372668-47E6-1647-E363-373D71F205EC}"/>
              </a:ext>
            </a:extLst>
          </p:cNvPr>
          <p:cNvSpPr/>
          <p:nvPr/>
        </p:nvSpPr>
        <p:spPr>
          <a:xfrm>
            <a:off x="2164257" y="3071431"/>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1D30631-911F-F4B7-3F65-9383168AC64E}"/>
              </a:ext>
            </a:extLst>
          </p:cNvPr>
          <p:cNvSpPr/>
          <p:nvPr/>
        </p:nvSpPr>
        <p:spPr>
          <a:xfrm>
            <a:off x="3301138" y="3018091"/>
            <a:ext cx="662940" cy="66294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142045F-99DF-808E-5613-448D3688B6E7}"/>
              </a:ext>
            </a:extLst>
          </p:cNvPr>
          <p:cNvSpPr txBox="1"/>
          <p:nvPr/>
        </p:nvSpPr>
        <p:spPr>
          <a:xfrm>
            <a:off x="6095999" y="1305103"/>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Which is the nearest?</a:t>
            </a:r>
          </a:p>
          <a:p>
            <a:pPr marL="742950" lvl="1"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Easssy</a:t>
            </a:r>
            <a:r>
              <a:rPr lang="en-US" altLang="zh-CN" dirty="0">
                <a:latin typeface="微软雅黑" panose="020B0503020204020204" pitchFamily="34" charset="-122"/>
                <a:ea typeface="微软雅黑" panose="020B0503020204020204" pitchFamily="34" charset="-122"/>
              </a:rPr>
              <a:t>!</a:t>
            </a:r>
          </a:p>
        </p:txBody>
      </p:sp>
      <p:cxnSp>
        <p:nvCxnSpPr>
          <p:cNvPr id="8" name="直接箭头连接符 7">
            <a:extLst>
              <a:ext uri="{FF2B5EF4-FFF2-40B4-BE49-F238E27FC236}">
                <a16:creationId xmlns:a16="http://schemas.microsoft.com/office/drawing/2014/main" id="{04E7F29D-01C5-5EEB-77B0-25C32FC53401}"/>
              </a:ext>
            </a:extLst>
          </p:cNvPr>
          <p:cNvCxnSpPr/>
          <p:nvPr/>
        </p:nvCxnSpPr>
        <p:spPr>
          <a:xfrm>
            <a:off x="947738" y="3150870"/>
            <a:ext cx="797242"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5763683B-9583-7C64-3822-A3BD37AFCF05}"/>
              </a:ext>
            </a:extLst>
          </p:cNvPr>
          <p:cNvSpPr txBox="1"/>
          <p:nvPr/>
        </p:nvSpPr>
        <p:spPr>
          <a:xfrm>
            <a:off x="901064" y="2709148"/>
            <a:ext cx="807720" cy="369332"/>
          </a:xfrm>
          <a:prstGeom prst="rect">
            <a:avLst/>
          </a:prstGeom>
          <a:noFill/>
        </p:spPr>
        <p:txBody>
          <a:bodyPr wrap="square" rtlCol="0">
            <a:spAutoFit/>
          </a:bodyPr>
          <a:lstStyle/>
          <a:p>
            <a:r>
              <a:rPr lang="en-US" altLang="zh-CN" b="1" dirty="0"/>
              <a:t>Ray</a:t>
            </a:r>
            <a:endParaRPr lang="zh-CN" altLang="en-US" b="1" dirty="0"/>
          </a:p>
        </p:txBody>
      </p:sp>
      <p:cxnSp>
        <p:nvCxnSpPr>
          <p:cNvPr id="14" name="直接连接符 13">
            <a:extLst>
              <a:ext uri="{FF2B5EF4-FFF2-40B4-BE49-F238E27FC236}">
                <a16:creationId xmlns:a16="http://schemas.microsoft.com/office/drawing/2014/main" id="{8A790508-41EB-BA7A-0D3C-66571B18E564}"/>
              </a:ext>
            </a:extLst>
          </p:cNvPr>
          <p:cNvCxnSpPr/>
          <p:nvPr/>
        </p:nvCxnSpPr>
        <p:spPr>
          <a:xfrm>
            <a:off x="2728684" y="1831897"/>
            <a:ext cx="0" cy="263794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0D3A6B59-9ECE-927A-6256-F9FF0A24D404}"/>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07EA4D65-9B1D-88D7-6732-01AFB48FF250}"/>
              </a:ext>
            </a:extLst>
          </p:cNvPr>
          <p:cNvSpPr/>
          <p:nvPr/>
        </p:nvSpPr>
        <p:spPr>
          <a:xfrm rot="1200569">
            <a:off x="3719215" y="2074183"/>
            <a:ext cx="662936" cy="623173"/>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76C0454-4D65-500A-3904-770CA982A625}"/>
              </a:ext>
            </a:extLst>
          </p:cNvPr>
          <p:cNvCxnSpPr>
            <a:cxnSpLocks/>
          </p:cNvCxnSpPr>
          <p:nvPr/>
        </p:nvCxnSpPr>
        <p:spPr>
          <a:xfrm flipH="1">
            <a:off x="2728684" y="3018091"/>
            <a:ext cx="1805907" cy="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5" name="直接连接符 4">
            <a:extLst>
              <a:ext uri="{FF2B5EF4-FFF2-40B4-BE49-F238E27FC236}">
                <a16:creationId xmlns:a16="http://schemas.microsoft.com/office/drawing/2014/main" id="{6A65F804-8FA0-3A70-3789-DE06B4D03F33}"/>
              </a:ext>
            </a:extLst>
          </p:cNvPr>
          <p:cNvCxnSpPr>
            <a:cxnSpLocks/>
            <a:stCxn id="4" idx="0"/>
          </p:cNvCxnSpPr>
          <p:nvPr/>
        </p:nvCxnSpPr>
        <p:spPr>
          <a:xfrm flipH="1" flipV="1">
            <a:off x="3632606" y="1831897"/>
            <a:ext cx="2" cy="1186194"/>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F1ED8E08-0614-092B-64E1-51B108485DAF}"/>
              </a:ext>
            </a:extLst>
          </p:cNvPr>
          <p:cNvCxnSpPr>
            <a:cxnSpLocks/>
          </p:cNvCxnSpPr>
          <p:nvPr/>
        </p:nvCxnSpPr>
        <p:spPr>
          <a:xfrm>
            <a:off x="1907626" y="3071431"/>
            <a:ext cx="81289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6EBAC7C5-D1DA-9CC2-7F43-8174F2B1A246}"/>
              </a:ext>
            </a:extLst>
          </p:cNvPr>
          <p:cNvCxnSpPr>
            <a:cxnSpLocks/>
          </p:cNvCxnSpPr>
          <p:nvPr/>
        </p:nvCxnSpPr>
        <p:spPr>
          <a:xfrm>
            <a:off x="2164257" y="3078480"/>
            <a:ext cx="0" cy="139136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5693AF5-CD3D-40FF-5C14-C04E85477D65}"/>
              </a:ext>
            </a:extLst>
          </p:cNvPr>
          <p:cNvCxnSpPr>
            <a:cxnSpLocks/>
          </p:cNvCxnSpPr>
          <p:nvPr/>
        </p:nvCxnSpPr>
        <p:spPr>
          <a:xfrm>
            <a:off x="2164257" y="3627691"/>
            <a:ext cx="56442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A4F5FFD1-807F-85C7-83D7-E8D6070A7371}"/>
              </a:ext>
            </a:extLst>
          </p:cNvPr>
          <p:cNvCxnSpPr>
            <a:cxnSpLocks/>
          </p:cNvCxnSpPr>
          <p:nvPr/>
        </p:nvCxnSpPr>
        <p:spPr>
          <a:xfrm flipV="1">
            <a:off x="3301138" y="3018091"/>
            <a:ext cx="0" cy="1451751"/>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31" name="直接连接符 30">
            <a:extLst>
              <a:ext uri="{FF2B5EF4-FFF2-40B4-BE49-F238E27FC236}">
                <a16:creationId xmlns:a16="http://schemas.microsoft.com/office/drawing/2014/main" id="{847EC5AC-5A0E-C947-8F33-80DAADA964CE}"/>
              </a:ext>
            </a:extLst>
          </p:cNvPr>
          <p:cNvCxnSpPr>
            <a:cxnSpLocks/>
          </p:cNvCxnSpPr>
          <p:nvPr/>
        </p:nvCxnSpPr>
        <p:spPr>
          <a:xfrm flipH="1">
            <a:off x="3301138" y="3681031"/>
            <a:ext cx="1233453" cy="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34" name="直接连接符 33">
            <a:extLst>
              <a:ext uri="{FF2B5EF4-FFF2-40B4-BE49-F238E27FC236}">
                <a16:creationId xmlns:a16="http://schemas.microsoft.com/office/drawing/2014/main" id="{25D9A1BE-C5E4-FC63-3F82-8893133613F2}"/>
              </a:ext>
            </a:extLst>
          </p:cNvPr>
          <p:cNvCxnSpPr>
            <a:cxnSpLocks/>
          </p:cNvCxnSpPr>
          <p:nvPr/>
        </p:nvCxnSpPr>
        <p:spPr>
          <a:xfrm>
            <a:off x="3964078" y="3018091"/>
            <a:ext cx="0" cy="66294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38" name="直接连接符 37">
            <a:extLst>
              <a:ext uri="{FF2B5EF4-FFF2-40B4-BE49-F238E27FC236}">
                <a16:creationId xmlns:a16="http://schemas.microsoft.com/office/drawing/2014/main" id="{8576C9FE-F9BA-F479-E524-5E94A1F96313}"/>
              </a:ext>
            </a:extLst>
          </p:cNvPr>
          <p:cNvCxnSpPr>
            <a:cxnSpLocks/>
          </p:cNvCxnSpPr>
          <p:nvPr/>
        </p:nvCxnSpPr>
        <p:spPr>
          <a:xfrm flipH="1">
            <a:off x="3632606" y="2791968"/>
            <a:ext cx="901985" cy="0"/>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41" name="直接连接符 40">
            <a:extLst>
              <a:ext uri="{FF2B5EF4-FFF2-40B4-BE49-F238E27FC236}">
                <a16:creationId xmlns:a16="http://schemas.microsoft.com/office/drawing/2014/main" id="{8F8D8E69-2AEF-7D89-7B3E-D300F86A2E9C}"/>
              </a:ext>
            </a:extLst>
          </p:cNvPr>
          <p:cNvCxnSpPr>
            <a:cxnSpLocks/>
            <a:endCxn id="15" idx="4"/>
          </p:cNvCxnSpPr>
          <p:nvPr/>
        </p:nvCxnSpPr>
        <p:spPr>
          <a:xfrm>
            <a:off x="4255525" y="1831897"/>
            <a:ext cx="0" cy="960071"/>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44" name="直接连接符 43">
            <a:extLst>
              <a:ext uri="{FF2B5EF4-FFF2-40B4-BE49-F238E27FC236}">
                <a16:creationId xmlns:a16="http://schemas.microsoft.com/office/drawing/2014/main" id="{D0753A45-A195-32EF-E9B7-EB2AE4503B11}"/>
              </a:ext>
            </a:extLst>
          </p:cNvPr>
          <p:cNvCxnSpPr>
            <a:cxnSpLocks/>
          </p:cNvCxnSpPr>
          <p:nvPr/>
        </p:nvCxnSpPr>
        <p:spPr>
          <a:xfrm flipH="1">
            <a:off x="3632606" y="2124331"/>
            <a:ext cx="622919" cy="0"/>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7234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Object (Samples)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4" name="椭圆 3">
            <a:extLst>
              <a:ext uri="{FF2B5EF4-FFF2-40B4-BE49-F238E27FC236}">
                <a16:creationId xmlns:a16="http://schemas.microsoft.com/office/drawing/2014/main" id="{81D30631-911F-F4B7-3F65-9383168AC64E}"/>
              </a:ext>
            </a:extLst>
          </p:cNvPr>
          <p:cNvSpPr/>
          <p:nvPr/>
        </p:nvSpPr>
        <p:spPr>
          <a:xfrm>
            <a:off x="2940553" y="2405896"/>
            <a:ext cx="662940" cy="66294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圆: 空心 4">
            <a:extLst>
              <a:ext uri="{FF2B5EF4-FFF2-40B4-BE49-F238E27FC236}">
                <a16:creationId xmlns:a16="http://schemas.microsoft.com/office/drawing/2014/main" id="{425F4449-55BC-B294-43F9-57EDF263B451}"/>
              </a:ext>
            </a:extLst>
          </p:cNvPr>
          <p:cNvSpPr/>
          <p:nvPr/>
        </p:nvSpPr>
        <p:spPr>
          <a:xfrm>
            <a:off x="2940553" y="3078480"/>
            <a:ext cx="1143000" cy="1143000"/>
          </a:xfrm>
          <a:prstGeom prst="don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F142045F-99DF-808E-5613-448D3688B6E7}"/>
              </a:ext>
            </a:extLst>
          </p:cNvPr>
          <p:cNvSpPr txBox="1"/>
          <p:nvPr/>
        </p:nvSpPr>
        <p:spPr>
          <a:xfrm>
            <a:off x="6095999" y="1305103"/>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Which is the nearest?</a:t>
            </a:r>
          </a:p>
          <a:p>
            <a:pPr marL="742950" lvl="1"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Hummm</a:t>
            </a:r>
            <a:r>
              <a:rPr lang="en-US" altLang="zh-CN" dirty="0">
                <a:latin typeface="微软雅黑" panose="020B0503020204020204" pitchFamily="34" charset="-122"/>
                <a:ea typeface="微软雅黑" panose="020B0503020204020204" pitchFamily="34" charset="-122"/>
              </a:rPr>
              <a:t>…</a:t>
            </a:r>
          </a:p>
        </p:txBody>
      </p:sp>
      <p:cxnSp>
        <p:nvCxnSpPr>
          <p:cNvPr id="8" name="直接箭头连接符 7">
            <a:extLst>
              <a:ext uri="{FF2B5EF4-FFF2-40B4-BE49-F238E27FC236}">
                <a16:creationId xmlns:a16="http://schemas.microsoft.com/office/drawing/2014/main" id="{04E7F29D-01C5-5EEB-77B0-25C32FC53401}"/>
              </a:ext>
            </a:extLst>
          </p:cNvPr>
          <p:cNvCxnSpPr/>
          <p:nvPr/>
        </p:nvCxnSpPr>
        <p:spPr>
          <a:xfrm>
            <a:off x="947738" y="3150870"/>
            <a:ext cx="797242"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5763683B-9583-7C64-3822-A3BD37AFCF05}"/>
              </a:ext>
            </a:extLst>
          </p:cNvPr>
          <p:cNvSpPr txBox="1"/>
          <p:nvPr/>
        </p:nvSpPr>
        <p:spPr>
          <a:xfrm>
            <a:off x="901064" y="2709148"/>
            <a:ext cx="807720" cy="369332"/>
          </a:xfrm>
          <a:prstGeom prst="rect">
            <a:avLst/>
          </a:prstGeom>
          <a:noFill/>
        </p:spPr>
        <p:txBody>
          <a:bodyPr wrap="square" rtlCol="0">
            <a:spAutoFit/>
          </a:bodyPr>
          <a:lstStyle/>
          <a:p>
            <a:r>
              <a:rPr lang="en-US" altLang="zh-CN" b="1" dirty="0"/>
              <a:t>Ray</a:t>
            </a:r>
            <a:endParaRPr lang="zh-CN" altLang="en-US" b="1" dirty="0"/>
          </a:p>
        </p:txBody>
      </p:sp>
      <p:sp>
        <p:nvSpPr>
          <p:cNvPr id="3" name="矩形 2">
            <a:extLst>
              <a:ext uri="{FF2B5EF4-FFF2-40B4-BE49-F238E27FC236}">
                <a16:creationId xmlns:a16="http://schemas.microsoft.com/office/drawing/2014/main" id="{C3372668-47E6-1647-E363-373D71F205EC}"/>
              </a:ext>
            </a:extLst>
          </p:cNvPr>
          <p:cNvSpPr/>
          <p:nvPr/>
        </p:nvSpPr>
        <p:spPr>
          <a:xfrm rot="2285637">
            <a:off x="2423527" y="2899141"/>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1818657-4271-A863-5B9D-3ED4658A79E9}"/>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1812426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Object (Samples)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 name="矩形 2">
            <a:extLst>
              <a:ext uri="{FF2B5EF4-FFF2-40B4-BE49-F238E27FC236}">
                <a16:creationId xmlns:a16="http://schemas.microsoft.com/office/drawing/2014/main" id="{C3372668-47E6-1647-E363-373D71F205EC}"/>
              </a:ext>
            </a:extLst>
          </p:cNvPr>
          <p:cNvSpPr/>
          <p:nvPr/>
        </p:nvSpPr>
        <p:spPr>
          <a:xfrm>
            <a:off x="3672173" y="2925724"/>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1D30631-911F-F4B7-3F65-9383168AC64E}"/>
              </a:ext>
            </a:extLst>
          </p:cNvPr>
          <p:cNvSpPr/>
          <p:nvPr/>
        </p:nvSpPr>
        <p:spPr>
          <a:xfrm>
            <a:off x="2734218" y="3034310"/>
            <a:ext cx="344964" cy="344964"/>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圆: 空心 4">
            <a:extLst>
              <a:ext uri="{FF2B5EF4-FFF2-40B4-BE49-F238E27FC236}">
                <a16:creationId xmlns:a16="http://schemas.microsoft.com/office/drawing/2014/main" id="{425F4449-55BC-B294-43F9-57EDF263B451}"/>
              </a:ext>
            </a:extLst>
          </p:cNvPr>
          <p:cNvSpPr/>
          <p:nvPr/>
        </p:nvSpPr>
        <p:spPr>
          <a:xfrm>
            <a:off x="2340655" y="2630052"/>
            <a:ext cx="1143000" cy="1143000"/>
          </a:xfrm>
          <a:prstGeom prst="don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F142045F-99DF-808E-5613-448D3688B6E7}"/>
              </a:ext>
            </a:extLst>
          </p:cNvPr>
          <p:cNvSpPr txBox="1"/>
          <p:nvPr/>
        </p:nvSpPr>
        <p:spPr>
          <a:xfrm>
            <a:off x="6095999" y="1305103"/>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Which is the nearest?</a:t>
            </a:r>
          </a:p>
          <a:p>
            <a:pPr marL="742950" lvl="1"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Hummm</a:t>
            </a:r>
            <a:r>
              <a:rPr lang="en-US" altLang="zh-CN" dirty="0">
                <a:latin typeface="微软雅黑" panose="020B0503020204020204" pitchFamily="34" charset="-122"/>
                <a:ea typeface="微软雅黑" panose="020B0503020204020204" pitchFamily="34" charset="-122"/>
              </a:rPr>
              <a:t>…</a:t>
            </a:r>
          </a:p>
        </p:txBody>
      </p:sp>
      <p:cxnSp>
        <p:nvCxnSpPr>
          <p:cNvPr id="8" name="直接箭头连接符 7">
            <a:extLst>
              <a:ext uri="{FF2B5EF4-FFF2-40B4-BE49-F238E27FC236}">
                <a16:creationId xmlns:a16="http://schemas.microsoft.com/office/drawing/2014/main" id="{04E7F29D-01C5-5EEB-77B0-25C32FC53401}"/>
              </a:ext>
            </a:extLst>
          </p:cNvPr>
          <p:cNvCxnSpPr/>
          <p:nvPr/>
        </p:nvCxnSpPr>
        <p:spPr>
          <a:xfrm>
            <a:off x="947738" y="3150870"/>
            <a:ext cx="797242"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5763683B-9583-7C64-3822-A3BD37AFCF05}"/>
              </a:ext>
            </a:extLst>
          </p:cNvPr>
          <p:cNvSpPr txBox="1"/>
          <p:nvPr/>
        </p:nvSpPr>
        <p:spPr>
          <a:xfrm>
            <a:off x="901064" y="2709148"/>
            <a:ext cx="807720" cy="369332"/>
          </a:xfrm>
          <a:prstGeom prst="rect">
            <a:avLst/>
          </a:prstGeom>
          <a:noFill/>
        </p:spPr>
        <p:txBody>
          <a:bodyPr wrap="square" rtlCol="0">
            <a:spAutoFit/>
          </a:bodyPr>
          <a:lstStyle/>
          <a:p>
            <a:r>
              <a:rPr lang="en-US" altLang="zh-CN" b="1" dirty="0"/>
              <a:t>Ray</a:t>
            </a:r>
            <a:endParaRPr lang="zh-CN" altLang="en-US" b="1" dirty="0"/>
          </a:p>
        </p:txBody>
      </p:sp>
      <p:sp>
        <p:nvSpPr>
          <p:cNvPr id="25" name="矩形 24">
            <a:extLst>
              <a:ext uri="{FF2B5EF4-FFF2-40B4-BE49-F238E27FC236}">
                <a16:creationId xmlns:a16="http://schemas.microsoft.com/office/drawing/2014/main" id="{7487719B-16CB-0414-96A9-DF640861C36B}"/>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1998573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Content</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sp>
        <p:nvSpPr>
          <p:cNvPr id="13" name="内容占位符 2">
            <a:extLst>
              <a:ext uri="{FF2B5EF4-FFF2-40B4-BE49-F238E27FC236}">
                <a16:creationId xmlns:a16="http://schemas.microsoft.com/office/drawing/2014/main" id="{57B58A8B-89E6-B416-19FE-0E6FC13D2F4C}"/>
              </a:ext>
            </a:extLst>
          </p:cNvPr>
          <p:cNvSpPr txBox="1">
            <a:spLocks/>
          </p:cNvSpPr>
          <p:nvPr/>
        </p:nvSpPr>
        <p:spPr>
          <a:xfrm>
            <a:off x="947738" y="1304926"/>
            <a:ext cx="10298112" cy="51847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65113" indent="-265113" algn="l">
              <a:buFont typeface="Arial" panose="020B0604020202020204" pitchFamily="34" charset="0"/>
              <a:buChar char="•"/>
            </a:pPr>
            <a:r>
              <a:rPr lang="en-US" altLang="zh-CN" dirty="0"/>
              <a:t>KD-tree</a:t>
            </a:r>
          </a:p>
          <a:p>
            <a:pPr marL="265113" indent="-265113" algn="l">
              <a:buFont typeface="Arial" panose="020B0604020202020204" pitchFamily="34" charset="0"/>
              <a:buChar char="•"/>
            </a:pPr>
            <a:r>
              <a:rPr lang="en-US" altLang="zh-CN" dirty="0"/>
              <a:t>Quadtree &amp; Octree</a:t>
            </a:r>
          </a:p>
          <a:p>
            <a:pPr marL="265113" indent="-265113" algn="l">
              <a:buFont typeface="Arial" panose="020B0604020202020204" pitchFamily="34" charset="0"/>
              <a:buChar char="•"/>
            </a:pPr>
            <a:r>
              <a:rPr lang="en-US" altLang="zh-CN" b="1" dirty="0"/>
              <a:t>BSP</a:t>
            </a:r>
            <a:r>
              <a:rPr lang="en-US" altLang="zh-CN" dirty="0"/>
              <a:t>  </a:t>
            </a:r>
            <a:r>
              <a:rPr lang="en-US" altLang="zh-CN" dirty="0">
                <a:solidFill>
                  <a:schemeClr val="bg1">
                    <a:lumMod val="65000"/>
                  </a:schemeClr>
                </a:solidFill>
              </a:rPr>
              <a:t>Binary Space Partitioning Tree</a:t>
            </a:r>
          </a:p>
          <a:p>
            <a:pPr marL="265113" indent="-265113" algn="l">
              <a:buFont typeface="Arial" panose="020B0604020202020204" pitchFamily="34" charset="0"/>
              <a:buChar char="•"/>
            </a:pPr>
            <a:r>
              <a:rPr lang="en-US" altLang="zh-CN" b="1" dirty="0"/>
              <a:t>BVH</a:t>
            </a:r>
            <a:r>
              <a:rPr lang="en-US" altLang="zh-CN" dirty="0"/>
              <a:t> </a:t>
            </a:r>
            <a:r>
              <a:rPr lang="en-US" altLang="zh-CN" dirty="0">
                <a:solidFill>
                  <a:schemeClr val="bg1">
                    <a:lumMod val="65000"/>
                  </a:schemeClr>
                </a:solidFill>
              </a:rPr>
              <a:t>Bounding Volume Hierarchy Based On Tree</a:t>
            </a:r>
          </a:p>
          <a:p>
            <a:pPr marL="265113" indent="-265113" algn="l">
              <a:buFont typeface="Arial" panose="020B0604020202020204" pitchFamily="34" charset="0"/>
              <a:buChar char="•"/>
            </a:pPr>
            <a:endParaRPr lang="en-US" altLang="zh-CN" dirty="0"/>
          </a:p>
          <a:p>
            <a:pPr marL="265113" indent="-265113" algn="l">
              <a:buFont typeface="Arial" panose="020B0604020202020204" pitchFamily="34" charset="0"/>
              <a:buChar char="•"/>
            </a:pPr>
            <a:endParaRPr lang="en-US" altLang="zh-CN" dirty="0"/>
          </a:p>
          <a:p>
            <a:pPr marL="265113" indent="-265113" algn="l">
              <a:buFont typeface="Arial" panose="020B0604020202020204" pitchFamily="34" charset="0"/>
              <a:buChar char="•"/>
            </a:pPr>
            <a:r>
              <a:rPr lang="en-US" altLang="zh-CN" dirty="0"/>
              <a:t>Each</a:t>
            </a:r>
            <a:r>
              <a:rPr lang="zh-CN" altLang="en-US" dirty="0"/>
              <a:t> </a:t>
            </a:r>
            <a:r>
              <a:rPr lang="en-US" altLang="zh-CN" dirty="0"/>
              <a:t>part :</a:t>
            </a:r>
            <a:r>
              <a:rPr lang="zh-CN" altLang="en-US" dirty="0"/>
              <a:t> </a:t>
            </a:r>
            <a:endParaRPr lang="en-US" altLang="zh-CN" dirty="0"/>
          </a:p>
          <a:p>
            <a:pPr marL="722313" lvl="1" indent="-265113" algn="l">
              <a:buFont typeface="Arial" panose="020B0604020202020204" pitchFamily="34" charset="0"/>
              <a:buChar char="•"/>
            </a:pPr>
            <a:r>
              <a:rPr lang="en-US" altLang="zh-CN" dirty="0"/>
              <a:t>Introduction</a:t>
            </a:r>
          </a:p>
          <a:p>
            <a:pPr marL="722313" lvl="1" indent="-265113" algn="l">
              <a:buFont typeface="Arial" panose="020B0604020202020204" pitchFamily="34" charset="0"/>
              <a:buChar char="•"/>
            </a:pPr>
            <a:r>
              <a:rPr lang="en-US" altLang="zh-CN" dirty="0"/>
              <a:t>Method </a:t>
            </a:r>
            <a:r>
              <a:rPr lang="en-US" altLang="zh-CN" dirty="0">
                <a:solidFill>
                  <a:schemeClr val="bg1">
                    <a:lumMod val="65000"/>
                  </a:schemeClr>
                </a:solidFill>
              </a:rPr>
              <a:t>How to build</a:t>
            </a:r>
          </a:p>
          <a:p>
            <a:pPr marL="722313" lvl="1" indent="-265113" algn="l">
              <a:buFont typeface="Arial" panose="020B0604020202020204" pitchFamily="34" charset="0"/>
              <a:buChar char="•"/>
            </a:pPr>
            <a:r>
              <a:rPr lang="en-US" altLang="zh-CN" dirty="0"/>
              <a:t>Application </a:t>
            </a:r>
            <a:r>
              <a:rPr lang="en-US" altLang="zh-CN" dirty="0">
                <a:solidFill>
                  <a:schemeClr val="bg1">
                    <a:lumMod val="65000"/>
                  </a:schemeClr>
                </a:solidFill>
              </a:rPr>
              <a:t>Solve some problem</a:t>
            </a:r>
            <a:endParaRPr lang="en-US" altLang="zh-CN" dirty="0"/>
          </a:p>
          <a:p>
            <a:pPr marL="722313" lvl="1" indent="-265113" algn="l">
              <a:buFont typeface="Arial" panose="020B0604020202020204" pitchFamily="34" charset="0"/>
              <a:buChar char="•"/>
            </a:pPr>
            <a:r>
              <a:rPr lang="en-US" altLang="zh-CN" dirty="0"/>
              <a:t>(Optional) Improvement </a:t>
            </a:r>
            <a:r>
              <a:rPr lang="en-US" altLang="zh-CN" dirty="0">
                <a:solidFill>
                  <a:schemeClr val="bg1">
                    <a:lumMod val="65000"/>
                  </a:schemeClr>
                </a:solidFill>
              </a:rPr>
              <a:t>Other research</a:t>
            </a:r>
          </a:p>
        </p:txBody>
      </p:sp>
    </p:spTree>
    <p:extLst>
      <p:ext uri="{BB962C8B-B14F-4D97-AF65-F5344CB8AC3E}">
        <p14:creationId xmlns:p14="http://schemas.microsoft.com/office/powerpoint/2010/main" val="4273501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Object (Samples)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 name="矩形 2">
            <a:extLst>
              <a:ext uri="{FF2B5EF4-FFF2-40B4-BE49-F238E27FC236}">
                <a16:creationId xmlns:a16="http://schemas.microsoft.com/office/drawing/2014/main" id="{C3372668-47E6-1647-E363-373D71F205EC}"/>
              </a:ext>
            </a:extLst>
          </p:cNvPr>
          <p:cNvSpPr/>
          <p:nvPr/>
        </p:nvSpPr>
        <p:spPr>
          <a:xfrm>
            <a:off x="3672173" y="2925724"/>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1D30631-911F-F4B7-3F65-9383168AC64E}"/>
              </a:ext>
            </a:extLst>
          </p:cNvPr>
          <p:cNvSpPr/>
          <p:nvPr/>
        </p:nvSpPr>
        <p:spPr>
          <a:xfrm>
            <a:off x="2734218" y="3034310"/>
            <a:ext cx="344964" cy="344964"/>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圆: 空心 4">
            <a:extLst>
              <a:ext uri="{FF2B5EF4-FFF2-40B4-BE49-F238E27FC236}">
                <a16:creationId xmlns:a16="http://schemas.microsoft.com/office/drawing/2014/main" id="{425F4449-55BC-B294-43F9-57EDF263B451}"/>
              </a:ext>
            </a:extLst>
          </p:cNvPr>
          <p:cNvSpPr/>
          <p:nvPr/>
        </p:nvSpPr>
        <p:spPr>
          <a:xfrm>
            <a:off x="2340655" y="2630052"/>
            <a:ext cx="1143000" cy="1143000"/>
          </a:xfrm>
          <a:prstGeom prst="don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F142045F-99DF-808E-5613-448D3688B6E7}"/>
              </a:ext>
            </a:extLst>
          </p:cNvPr>
          <p:cNvSpPr txBox="1"/>
          <p:nvPr/>
        </p:nvSpPr>
        <p:spPr>
          <a:xfrm>
            <a:off x="6095999" y="1305103"/>
            <a:ext cx="5148263"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Which is the nearest?</a:t>
            </a:r>
          </a:p>
          <a:p>
            <a:pPr marL="742950" lvl="1"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Hummm</a:t>
            </a:r>
            <a:r>
              <a:rPr lang="en-US" altLang="zh-CN"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Use Nearest Curve and Hash Map!</a:t>
            </a:r>
          </a:p>
        </p:txBody>
      </p:sp>
      <p:cxnSp>
        <p:nvCxnSpPr>
          <p:cNvPr id="8" name="直接箭头连接符 7">
            <a:extLst>
              <a:ext uri="{FF2B5EF4-FFF2-40B4-BE49-F238E27FC236}">
                <a16:creationId xmlns:a16="http://schemas.microsoft.com/office/drawing/2014/main" id="{04E7F29D-01C5-5EEB-77B0-25C32FC53401}"/>
              </a:ext>
            </a:extLst>
          </p:cNvPr>
          <p:cNvCxnSpPr/>
          <p:nvPr/>
        </p:nvCxnSpPr>
        <p:spPr>
          <a:xfrm>
            <a:off x="947738" y="3150870"/>
            <a:ext cx="797242"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5763683B-9583-7C64-3822-A3BD37AFCF05}"/>
              </a:ext>
            </a:extLst>
          </p:cNvPr>
          <p:cNvSpPr txBox="1"/>
          <p:nvPr/>
        </p:nvSpPr>
        <p:spPr>
          <a:xfrm>
            <a:off x="901064" y="2709148"/>
            <a:ext cx="807720" cy="369332"/>
          </a:xfrm>
          <a:prstGeom prst="rect">
            <a:avLst/>
          </a:prstGeom>
          <a:noFill/>
        </p:spPr>
        <p:txBody>
          <a:bodyPr wrap="square" rtlCol="0">
            <a:spAutoFit/>
          </a:bodyPr>
          <a:lstStyle/>
          <a:p>
            <a:r>
              <a:rPr lang="en-US" altLang="zh-CN" b="1" dirty="0"/>
              <a:t>Ray</a:t>
            </a:r>
            <a:endParaRPr lang="zh-CN" altLang="en-US" b="1" dirty="0"/>
          </a:p>
        </p:txBody>
      </p:sp>
      <p:sp>
        <p:nvSpPr>
          <p:cNvPr id="2" name="椭圆 1">
            <a:extLst>
              <a:ext uri="{FF2B5EF4-FFF2-40B4-BE49-F238E27FC236}">
                <a16:creationId xmlns:a16="http://schemas.microsoft.com/office/drawing/2014/main" id="{A9D51D1B-AD57-8B43-A409-D8F49B88F53E}"/>
              </a:ext>
            </a:extLst>
          </p:cNvPr>
          <p:cNvSpPr/>
          <p:nvPr/>
        </p:nvSpPr>
        <p:spPr>
          <a:xfrm>
            <a:off x="3642237" y="301081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8FA4348-6487-E7D2-BEC9-3C71523EC1C6}"/>
              </a:ext>
            </a:extLst>
          </p:cNvPr>
          <p:cNvSpPr/>
          <p:nvPr/>
        </p:nvSpPr>
        <p:spPr>
          <a:xfrm>
            <a:off x="3642237" y="317591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3CF27D6-BCCB-BC07-24D3-DFD7C36EF722}"/>
              </a:ext>
            </a:extLst>
          </p:cNvPr>
          <p:cNvSpPr/>
          <p:nvPr/>
        </p:nvSpPr>
        <p:spPr>
          <a:xfrm>
            <a:off x="3650035" y="3344308"/>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9EECF51-9674-9C47-10D5-D3ABB8336909}"/>
              </a:ext>
            </a:extLst>
          </p:cNvPr>
          <p:cNvSpPr/>
          <p:nvPr/>
        </p:nvSpPr>
        <p:spPr>
          <a:xfrm>
            <a:off x="3753362" y="345404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B15D33B-F028-7CB3-0B07-6F94A8FF6263}"/>
              </a:ext>
            </a:extLst>
          </p:cNvPr>
          <p:cNvSpPr/>
          <p:nvPr/>
        </p:nvSpPr>
        <p:spPr>
          <a:xfrm>
            <a:off x="3753362" y="2907428"/>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C36D1B-1C77-743E-59CA-9EB13EBFACC7}"/>
              </a:ext>
            </a:extLst>
          </p:cNvPr>
          <p:cNvSpPr/>
          <p:nvPr/>
        </p:nvSpPr>
        <p:spPr>
          <a:xfrm>
            <a:off x="3894422" y="290425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766F6F3-9273-3C89-2CDC-3169CCA9D8CA}"/>
              </a:ext>
            </a:extLst>
          </p:cNvPr>
          <p:cNvSpPr/>
          <p:nvPr/>
        </p:nvSpPr>
        <p:spPr>
          <a:xfrm>
            <a:off x="4055257" y="290425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9520699-3315-B5D8-0AB7-C94ADD040F9F}"/>
              </a:ext>
            </a:extLst>
          </p:cNvPr>
          <p:cNvSpPr/>
          <p:nvPr/>
        </p:nvSpPr>
        <p:spPr>
          <a:xfrm>
            <a:off x="3894422" y="3448845"/>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4227909-F920-B3D6-9FFA-DF91C16C4A27}"/>
              </a:ext>
            </a:extLst>
          </p:cNvPr>
          <p:cNvSpPr/>
          <p:nvPr/>
        </p:nvSpPr>
        <p:spPr>
          <a:xfrm>
            <a:off x="4035482" y="3444519"/>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1D8D723-4B79-892A-821E-508ADEA15181}"/>
              </a:ext>
            </a:extLst>
          </p:cNvPr>
          <p:cNvSpPr/>
          <p:nvPr/>
        </p:nvSpPr>
        <p:spPr>
          <a:xfrm>
            <a:off x="4179221" y="344007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361C7CC-764A-727C-70CE-81FB33C5EB40}"/>
              </a:ext>
            </a:extLst>
          </p:cNvPr>
          <p:cNvSpPr/>
          <p:nvPr/>
        </p:nvSpPr>
        <p:spPr>
          <a:xfrm>
            <a:off x="4196134" y="3311288"/>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BDB9029-19F0-BAF3-40D2-CEAE37A9CC21}"/>
              </a:ext>
            </a:extLst>
          </p:cNvPr>
          <p:cNvSpPr/>
          <p:nvPr/>
        </p:nvSpPr>
        <p:spPr>
          <a:xfrm>
            <a:off x="4196133" y="3167659"/>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7C67FB9-FD92-0476-5DDA-E9696712F888}"/>
              </a:ext>
            </a:extLst>
          </p:cNvPr>
          <p:cNvSpPr/>
          <p:nvPr/>
        </p:nvSpPr>
        <p:spPr>
          <a:xfrm>
            <a:off x="4191851" y="304230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B226CD7-0D65-C8CE-EAB1-15D8E02E7584}"/>
              </a:ext>
            </a:extLst>
          </p:cNvPr>
          <p:cNvSpPr/>
          <p:nvPr/>
        </p:nvSpPr>
        <p:spPr>
          <a:xfrm>
            <a:off x="4188337" y="290425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12C1F55-4332-A29D-BF41-70CF0007FB3E}"/>
              </a:ext>
            </a:extLst>
          </p:cNvPr>
          <p:cNvSpPr/>
          <p:nvPr/>
        </p:nvSpPr>
        <p:spPr>
          <a:xfrm>
            <a:off x="2777672" y="3054351"/>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026406E-509F-3146-40A8-59BCA2C448F9}"/>
              </a:ext>
            </a:extLst>
          </p:cNvPr>
          <p:cNvSpPr/>
          <p:nvPr/>
        </p:nvSpPr>
        <p:spPr>
          <a:xfrm>
            <a:off x="2966555" y="3034191"/>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159C2BE-92A3-CEF1-F1A1-F7E0C0951224}"/>
              </a:ext>
            </a:extLst>
          </p:cNvPr>
          <p:cNvSpPr/>
          <p:nvPr/>
        </p:nvSpPr>
        <p:spPr>
          <a:xfrm>
            <a:off x="3044461" y="320385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B833B00-B024-5436-F9B6-13CBD15FDCBF}"/>
              </a:ext>
            </a:extLst>
          </p:cNvPr>
          <p:cNvSpPr/>
          <p:nvPr/>
        </p:nvSpPr>
        <p:spPr>
          <a:xfrm>
            <a:off x="2919437" y="3328791"/>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AB69383-C181-A8E1-209A-157B640AD9AD}"/>
              </a:ext>
            </a:extLst>
          </p:cNvPr>
          <p:cNvSpPr/>
          <p:nvPr/>
        </p:nvSpPr>
        <p:spPr>
          <a:xfrm>
            <a:off x="2780057" y="330323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81F8620-3568-46B7-C945-83E12E3B3C8D}"/>
              </a:ext>
            </a:extLst>
          </p:cNvPr>
          <p:cNvSpPr/>
          <p:nvPr/>
        </p:nvSpPr>
        <p:spPr>
          <a:xfrm>
            <a:off x="2708998" y="3172698"/>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1308A6-8190-8CFF-CE47-18CBCA92F002}"/>
              </a:ext>
            </a:extLst>
          </p:cNvPr>
          <p:cNvSpPr/>
          <p:nvPr/>
        </p:nvSpPr>
        <p:spPr>
          <a:xfrm>
            <a:off x="2508565" y="2738121"/>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F11A5C-A026-8856-1CE1-6AC3B71F3EEC}"/>
              </a:ext>
            </a:extLst>
          </p:cNvPr>
          <p:cNvSpPr/>
          <p:nvPr/>
        </p:nvSpPr>
        <p:spPr>
          <a:xfrm>
            <a:off x="2409417" y="2851905"/>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168BEB3-1267-A1D3-E40B-81157F664757}"/>
              </a:ext>
            </a:extLst>
          </p:cNvPr>
          <p:cNvSpPr/>
          <p:nvPr/>
        </p:nvSpPr>
        <p:spPr>
          <a:xfrm>
            <a:off x="2332878" y="3031372"/>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77A5F47-FD27-0C65-5BFF-E739D593DD46}"/>
              </a:ext>
            </a:extLst>
          </p:cNvPr>
          <p:cNvSpPr/>
          <p:nvPr/>
        </p:nvSpPr>
        <p:spPr>
          <a:xfrm>
            <a:off x="2310719" y="323179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A6DFDB3-3287-52EE-FA4E-9F0994ABF9A7}"/>
              </a:ext>
            </a:extLst>
          </p:cNvPr>
          <p:cNvSpPr/>
          <p:nvPr/>
        </p:nvSpPr>
        <p:spPr>
          <a:xfrm>
            <a:off x="2378977" y="343221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6BBD251-DF5C-D1A5-5304-3EBDF4F6362C}"/>
              </a:ext>
            </a:extLst>
          </p:cNvPr>
          <p:cNvSpPr/>
          <p:nvPr/>
        </p:nvSpPr>
        <p:spPr>
          <a:xfrm>
            <a:off x="2488155" y="3582810"/>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7826678-74D0-166F-D1D8-61717E1A386E}"/>
              </a:ext>
            </a:extLst>
          </p:cNvPr>
          <p:cNvSpPr/>
          <p:nvPr/>
        </p:nvSpPr>
        <p:spPr>
          <a:xfrm>
            <a:off x="2647267" y="3690760"/>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CDDE31B-C4D5-666D-CE42-0D1DF5AF6554}"/>
              </a:ext>
            </a:extLst>
          </p:cNvPr>
          <p:cNvSpPr/>
          <p:nvPr/>
        </p:nvSpPr>
        <p:spPr>
          <a:xfrm>
            <a:off x="2713716" y="2635132"/>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EFCC22A-A98B-1463-0501-1E6C7EF9B7FB}"/>
              </a:ext>
            </a:extLst>
          </p:cNvPr>
          <p:cNvSpPr/>
          <p:nvPr/>
        </p:nvSpPr>
        <p:spPr>
          <a:xfrm>
            <a:off x="2991663" y="2617868"/>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B4B982D-3457-3E64-0B6B-886D2DBD4C15}"/>
              </a:ext>
            </a:extLst>
          </p:cNvPr>
          <p:cNvSpPr/>
          <p:nvPr/>
        </p:nvSpPr>
        <p:spPr>
          <a:xfrm>
            <a:off x="3217138" y="2703077"/>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F957F63-B9D0-772F-354B-D595847255F4}"/>
              </a:ext>
            </a:extLst>
          </p:cNvPr>
          <p:cNvSpPr/>
          <p:nvPr/>
        </p:nvSpPr>
        <p:spPr>
          <a:xfrm>
            <a:off x="3375888" y="290258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DE11489-09BE-EC6B-A89D-C18358D09566}"/>
              </a:ext>
            </a:extLst>
          </p:cNvPr>
          <p:cNvSpPr/>
          <p:nvPr/>
        </p:nvSpPr>
        <p:spPr>
          <a:xfrm>
            <a:off x="3452448" y="3112910"/>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EE422CE-2E44-1D5D-E352-285F7F6B5269}"/>
              </a:ext>
            </a:extLst>
          </p:cNvPr>
          <p:cNvSpPr/>
          <p:nvPr/>
        </p:nvSpPr>
        <p:spPr>
          <a:xfrm>
            <a:off x="3435759" y="3337819"/>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F7BCB62-2E95-42E5-69DB-0E59242BBF2E}"/>
              </a:ext>
            </a:extLst>
          </p:cNvPr>
          <p:cNvSpPr/>
          <p:nvPr/>
        </p:nvSpPr>
        <p:spPr>
          <a:xfrm>
            <a:off x="3345952" y="3526930"/>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56B1F08-CD8A-FD06-8665-FA18A492EA34}"/>
              </a:ext>
            </a:extLst>
          </p:cNvPr>
          <p:cNvSpPr/>
          <p:nvPr/>
        </p:nvSpPr>
        <p:spPr>
          <a:xfrm>
            <a:off x="3163113" y="3668019"/>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2CA0E88-C6E7-4FC9-01EC-A43EC81BFC08}"/>
              </a:ext>
            </a:extLst>
          </p:cNvPr>
          <p:cNvSpPr/>
          <p:nvPr/>
        </p:nvSpPr>
        <p:spPr>
          <a:xfrm>
            <a:off x="2901857" y="375475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AACA7E2-BE76-49D8-F2D2-27C595693F0C}"/>
              </a:ext>
            </a:extLst>
          </p:cNvPr>
          <p:cNvSpPr/>
          <p:nvPr/>
        </p:nvSpPr>
        <p:spPr>
          <a:xfrm>
            <a:off x="2642188" y="301220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A570282-5CCE-30D8-D797-CA9331A9E10A}"/>
              </a:ext>
            </a:extLst>
          </p:cNvPr>
          <p:cNvSpPr/>
          <p:nvPr/>
        </p:nvSpPr>
        <p:spPr>
          <a:xfrm>
            <a:off x="2798400" y="290258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967E81AB-C8B2-931E-204E-A877B879DBDC}"/>
              </a:ext>
            </a:extLst>
          </p:cNvPr>
          <p:cNvSpPr/>
          <p:nvPr/>
        </p:nvSpPr>
        <p:spPr>
          <a:xfrm>
            <a:off x="2976197" y="290258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A19E17C-3ABC-F95B-FFF8-A513B2A1CED9}"/>
              </a:ext>
            </a:extLst>
          </p:cNvPr>
          <p:cNvSpPr/>
          <p:nvPr/>
        </p:nvSpPr>
        <p:spPr>
          <a:xfrm>
            <a:off x="3133177" y="3040143"/>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587BD6E6-8BB8-96D6-4237-ACC00CEE64DC}"/>
              </a:ext>
            </a:extLst>
          </p:cNvPr>
          <p:cNvSpPr/>
          <p:nvPr/>
        </p:nvSpPr>
        <p:spPr>
          <a:xfrm>
            <a:off x="2605994" y="3224789"/>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A59A002-5F7D-3397-5029-502301C763B5}"/>
              </a:ext>
            </a:extLst>
          </p:cNvPr>
          <p:cNvSpPr/>
          <p:nvPr/>
        </p:nvSpPr>
        <p:spPr>
          <a:xfrm>
            <a:off x="2683780" y="340427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6B96E5A-5704-E688-0EDE-DC325E0F6A3B}"/>
              </a:ext>
            </a:extLst>
          </p:cNvPr>
          <p:cNvSpPr/>
          <p:nvPr/>
        </p:nvSpPr>
        <p:spPr>
          <a:xfrm>
            <a:off x="2885212" y="346015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DB5CF3A-EDEF-FC93-7613-1E582CF12C98}"/>
              </a:ext>
            </a:extLst>
          </p:cNvPr>
          <p:cNvSpPr/>
          <p:nvPr/>
        </p:nvSpPr>
        <p:spPr>
          <a:xfrm>
            <a:off x="3047950" y="3404276"/>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0BBBCC0-3E49-C450-3B59-3E2203284AFA}"/>
              </a:ext>
            </a:extLst>
          </p:cNvPr>
          <p:cNvSpPr/>
          <p:nvPr/>
        </p:nvSpPr>
        <p:spPr>
          <a:xfrm>
            <a:off x="3156542" y="3259734"/>
            <a:ext cx="59871" cy="55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487719B-16CB-0414-96A9-DF640861C36B}"/>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1966495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Application-Nearest Object (Samples) </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sp>
        <p:nvSpPr>
          <p:cNvPr id="3" name="矩形 2">
            <a:extLst>
              <a:ext uri="{FF2B5EF4-FFF2-40B4-BE49-F238E27FC236}">
                <a16:creationId xmlns:a16="http://schemas.microsoft.com/office/drawing/2014/main" id="{C3372668-47E6-1647-E363-373D71F205EC}"/>
              </a:ext>
            </a:extLst>
          </p:cNvPr>
          <p:cNvSpPr/>
          <p:nvPr/>
        </p:nvSpPr>
        <p:spPr>
          <a:xfrm>
            <a:off x="2583142" y="3216968"/>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1D30631-911F-F4B7-3F65-9383168AC64E}"/>
              </a:ext>
            </a:extLst>
          </p:cNvPr>
          <p:cNvSpPr/>
          <p:nvPr/>
        </p:nvSpPr>
        <p:spPr>
          <a:xfrm rot="20350028">
            <a:off x="2445277" y="3457601"/>
            <a:ext cx="344964" cy="344964"/>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圆: 空心 4">
            <a:extLst>
              <a:ext uri="{FF2B5EF4-FFF2-40B4-BE49-F238E27FC236}">
                <a16:creationId xmlns:a16="http://schemas.microsoft.com/office/drawing/2014/main" id="{425F4449-55BC-B294-43F9-57EDF263B451}"/>
              </a:ext>
            </a:extLst>
          </p:cNvPr>
          <p:cNvSpPr/>
          <p:nvPr/>
        </p:nvSpPr>
        <p:spPr>
          <a:xfrm rot="20350028">
            <a:off x="2540133" y="2645468"/>
            <a:ext cx="1143000" cy="1143000"/>
          </a:xfrm>
          <a:prstGeom prst="don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F142045F-99DF-808E-5613-448D3688B6E7}"/>
              </a:ext>
            </a:extLst>
          </p:cNvPr>
          <p:cNvSpPr txBox="1"/>
          <p:nvPr/>
        </p:nvSpPr>
        <p:spPr>
          <a:xfrm>
            <a:off x="6095999" y="1305103"/>
            <a:ext cx="514826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Which is the nearest?</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 ? ?</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真实物理材质会让问题更加复杂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尽管还是可以求解，但我们有更好的方法！</a:t>
            </a:r>
            <a:endParaRPr lang="en-US" altLang="zh-CN" dirty="0">
              <a:latin typeface="微软雅黑" panose="020B0503020204020204" pitchFamily="34" charset="-122"/>
              <a:ea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04E7F29D-01C5-5EEB-77B0-25C32FC53401}"/>
              </a:ext>
            </a:extLst>
          </p:cNvPr>
          <p:cNvCxnSpPr/>
          <p:nvPr/>
        </p:nvCxnSpPr>
        <p:spPr>
          <a:xfrm>
            <a:off x="947738" y="3150870"/>
            <a:ext cx="797242"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5763683B-9583-7C64-3822-A3BD37AFCF05}"/>
              </a:ext>
            </a:extLst>
          </p:cNvPr>
          <p:cNvSpPr txBox="1"/>
          <p:nvPr/>
        </p:nvSpPr>
        <p:spPr>
          <a:xfrm>
            <a:off x="901064" y="2709148"/>
            <a:ext cx="807720" cy="369332"/>
          </a:xfrm>
          <a:prstGeom prst="rect">
            <a:avLst/>
          </a:prstGeom>
          <a:noFill/>
        </p:spPr>
        <p:txBody>
          <a:bodyPr wrap="square" rtlCol="0">
            <a:spAutoFit/>
          </a:bodyPr>
          <a:lstStyle/>
          <a:p>
            <a:r>
              <a:rPr lang="en-US" altLang="zh-CN" b="1" dirty="0"/>
              <a:t>Ray</a:t>
            </a:r>
            <a:endParaRPr lang="zh-CN" altLang="en-US" b="1" dirty="0"/>
          </a:p>
        </p:txBody>
      </p:sp>
      <p:sp>
        <p:nvSpPr>
          <p:cNvPr id="14" name="矩形 13">
            <a:extLst>
              <a:ext uri="{FF2B5EF4-FFF2-40B4-BE49-F238E27FC236}">
                <a16:creationId xmlns:a16="http://schemas.microsoft.com/office/drawing/2014/main" id="{05C970E4-347A-6A28-DDF7-3123A65B4C6F}"/>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875A57F-5E2E-CCC8-5304-3B98E4ED3C0B}"/>
              </a:ext>
            </a:extLst>
          </p:cNvPr>
          <p:cNvSpPr txBox="1"/>
          <p:nvPr/>
        </p:nvSpPr>
        <p:spPr>
          <a:xfrm>
            <a:off x="1896646" y="4043198"/>
            <a:ext cx="1919614" cy="369332"/>
          </a:xfrm>
          <a:prstGeom prst="rect">
            <a:avLst/>
          </a:prstGeom>
          <a:noFill/>
        </p:spPr>
        <p:txBody>
          <a:bodyPr wrap="square" rtlCol="0">
            <a:spAutoFit/>
          </a:bodyPr>
          <a:lstStyle/>
          <a:p>
            <a:r>
              <a:rPr lang="zh-CN" altLang="en-US" dirty="0"/>
              <a:t>体积雾</a:t>
            </a:r>
            <a:r>
              <a:rPr lang="en-US" altLang="zh-CN" dirty="0"/>
              <a:t>……</a:t>
            </a:r>
            <a:endParaRPr lang="zh-CN" altLang="en-US" dirty="0"/>
          </a:p>
        </p:txBody>
      </p:sp>
    </p:spTree>
    <p:extLst>
      <p:ext uri="{BB962C8B-B14F-4D97-AF65-F5344CB8AC3E}">
        <p14:creationId xmlns:p14="http://schemas.microsoft.com/office/powerpoint/2010/main" val="2018319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Application-Large Scene</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pic>
        <p:nvPicPr>
          <p:cNvPr id="7" name="图片 6">
            <a:extLst>
              <a:ext uri="{FF2B5EF4-FFF2-40B4-BE49-F238E27FC236}">
                <a16:creationId xmlns:a16="http://schemas.microsoft.com/office/drawing/2014/main" id="{E9925BC3-7C7E-2D99-3C19-9BBDB011829F}"/>
              </a:ext>
            </a:extLst>
          </p:cNvPr>
          <p:cNvPicPr>
            <a:picLocks noChangeAspect="1"/>
          </p:cNvPicPr>
          <p:nvPr/>
        </p:nvPicPr>
        <p:blipFill>
          <a:blip r:embed="rId3"/>
          <a:stretch>
            <a:fillRect/>
          </a:stretch>
        </p:blipFill>
        <p:spPr>
          <a:xfrm>
            <a:off x="483152" y="2002461"/>
            <a:ext cx="4703808" cy="3318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48150955-D9C7-0A45-27D0-5B5B70FD7476}"/>
              </a:ext>
            </a:extLst>
          </p:cNvPr>
          <p:cNvPicPr>
            <a:picLocks noChangeAspect="1"/>
          </p:cNvPicPr>
          <p:nvPr/>
        </p:nvPicPr>
        <p:blipFill>
          <a:blip r:embed="rId4"/>
          <a:stretch>
            <a:fillRect/>
          </a:stretch>
        </p:blipFill>
        <p:spPr>
          <a:xfrm>
            <a:off x="5425030" y="2002460"/>
            <a:ext cx="3227510" cy="3318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文本框 15">
            <a:extLst>
              <a:ext uri="{FF2B5EF4-FFF2-40B4-BE49-F238E27FC236}">
                <a16:creationId xmlns:a16="http://schemas.microsoft.com/office/drawing/2014/main" id="{34E9350B-6731-E96D-6443-5B4FCF08B6DB}"/>
              </a:ext>
            </a:extLst>
          </p:cNvPr>
          <p:cNvSpPr txBox="1"/>
          <p:nvPr/>
        </p:nvSpPr>
        <p:spPr>
          <a:xfrm>
            <a:off x="1308100" y="1304925"/>
            <a:ext cx="5148263" cy="458908"/>
          </a:xfrm>
          <a:prstGeom prst="rect">
            <a:avLst/>
          </a:prstGeom>
          <a:noFill/>
        </p:spPr>
        <p:txBody>
          <a:bodyPr wrap="square" rtlCol="0">
            <a:spAutoFit/>
          </a:bodyPr>
          <a:lstStyle/>
          <a:p>
            <a:pPr marL="0" lvl="1">
              <a:lnSpc>
                <a:spcPct val="150000"/>
              </a:lnSpc>
            </a:pPr>
            <a:r>
              <a:rPr lang="en-US" altLang="zh-CN" dirty="0">
                <a:latin typeface="微软雅黑" panose="020B0503020204020204" pitchFamily="34" charset="-122"/>
                <a:ea typeface="微软雅黑" panose="020B0503020204020204" pitchFamily="34" charset="-122"/>
              </a:rPr>
              <a:t>KD-tree </a:t>
            </a:r>
            <a:r>
              <a:rPr lang="zh-CN" altLang="en-US" dirty="0">
                <a:latin typeface="微软雅黑" panose="020B0503020204020204" pitchFamily="34" charset="-122"/>
                <a:ea typeface="微软雅黑" panose="020B0503020204020204" pitchFamily="34" charset="-122"/>
              </a:rPr>
              <a:t>可以管理大场景内的物体</a:t>
            </a:r>
            <a:endParaRPr lang="en-US" altLang="zh-CN" dirty="0">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6EF50013-7799-4B83-23C9-777707224809}"/>
              </a:ext>
            </a:extLst>
          </p:cNvPr>
          <p:cNvGrpSpPr/>
          <p:nvPr/>
        </p:nvGrpSpPr>
        <p:grpSpPr>
          <a:xfrm>
            <a:off x="8931123" y="2342771"/>
            <a:ext cx="2637945" cy="2637946"/>
            <a:chOff x="1896646" y="1831897"/>
            <a:chExt cx="2637945" cy="2637946"/>
          </a:xfrm>
        </p:grpSpPr>
        <p:sp>
          <p:nvSpPr>
            <p:cNvPr id="2" name="矩形 1">
              <a:extLst>
                <a:ext uri="{FF2B5EF4-FFF2-40B4-BE49-F238E27FC236}">
                  <a16:creationId xmlns:a16="http://schemas.microsoft.com/office/drawing/2014/main" id="{48AA7F6B-5BFD-D69F-BD5B-A1530959B8AD}"/>
                </a:ext>
              </a:extLst>
            </p:cNvPr>
            <p:cNvSpPr/>
            <p:nvPr/>
          </p:nvSpPr>
          <p:spPr>
            <a:xfrm>
              <a:off x="2164257" y="3071431"/>
              <a:ext cx="556260" cy="5562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3E42790-020B-2C56-A10A-D79BB3A8A134}"/>
                </a:ext>
              </a:extLst>
            </p:cNvPr>
            <p:cNvSpPr/>
            <p:nvPr/>
          </p:nvSpPr>
          <p:spPr>
            <a:xfrm>
              <a:off x="3301138" y="3018091"/>
              <a:ext cx="662940" cy="66294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84CD6DB6-6B68-3323-A89F-A26C0B2DE1F9}"/>
                </a:ext>
              </a:extLst>
            </p:cNvPr>
            <p:cNvCxnSpPr/>
            <p:nvPr/>
          </p:nvCxnSpPr>
          <p:spPr>
            <a:xfrm>
              <a:off x="2728684" y="1831897"/>
              <a:ext cx="0" cy="263794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 name="矩形 4">
              <a:extLst>
                <a:ext uri="{FF2B5EF4-FFF2-40B4-BE49-F238E27FC236}">
                  <a16:creationId xmlns:a16="http://schemas.microsoft.com/office/drawing/2014/main" id="{40484948-F30A-3E57-C884-10F24DBFD48A}"/>
                </a:ext>
              </a:extLst>
            </p:cNvPr>
            <p:cNvSpPr/>
            <p:nvPr/>
          </p:nvSpPr>
          <p:spPr>
            <a:xfrm>
              <a:off x="1896646" y="1831897"/>
              <a:ext cx="2637945" cy="26379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F8EFD5B4-C295-263E-8F04-C52A1A09DAA3}"/>
                </a:ext>
              </a:extLst>
            </p:cNvPr>
            <p:cNvSpPr/>
            <p:nvPr/>
          </p:nvSpPr>
          <p:spPr>
            <a:xfrm rot="1200569">
              <a:off x="3719215" y="2074183"/>
              <a:ext cx="662936" cy="623173"/>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7C2D1F1F-97A3-4944-089F-28A7D7763492}"/>
                </a:ext>
              </a:extLst>
            </p:cNvPr>
            <p:cNvCxnSpPr>
              <a:cxnSpLocks/>
            </p:cNvCxnSpPr>
            <p:nvPr/>
          </p:nvCxnSpPr>
          <p:spPr>
            <a:xfrm flipH="1">
              <a:off x="2728684" y="3018091"/>
              <a:ext cx="1805907" cy="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9BD890D3-3510-DB8C-04F6-B7254DB84256}"/>
                </a:ext>
              </a:extLst>
            </p:cNvPr>
            <p:cNvCxnSpPr>
              <a:cxnSpLocks/>
              <a:stCxn id="3" idx="0"/>
            </p:cNvCxnSpPr>
            <p:nvPr/>
          </p:nvCxnSpPr>
          <p:spPr>
            <a:xfrm flipH="1" flipV="1">
              <a:off x="3632606" y="1831897"/>
              <a:ext cx="2" cy="1186194"/>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49F596B2-58A2-8D75-708A-E4397B952CE0}"/>
                </a:ext>
              </a:extLst>
            </p:cNvPr>
            <p:cNvCxnSpPr>
              <a:cxnSpLocks/>
            </p:cNvCxnSpPr>
            <p:nvPr/>
          </p:nvCxnSpPr>
          <p:spPr>
            <a:xfrm>
              <a:off x="1907626" y="3071431"/>
              <a:ext cx="81289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F5EACD3C-55EB-6166-4273-B31F1E70AA75}"/>
                </a:ext>
              </a:extLst>
            </p:cNvPr>
            <p:cNvCxnSpPr>
              <a:cxnSpLocks/>
            </p:cNvCxnSpPr>
            <p:nvPr/>
          </p:nvCxnSpPr>
          <p:spPr>
            <a:xfrm>
              <a:off x="2164257" y="3078480"/>
              <a:ext cx="0" cy="139136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FEC725F-9EEA-BD30-0804-ADF5499A7762}"/>
                </a:ext>
              </a:extLst>
            </p:cNvPr>
            <p:cNvCxnSpPr>
              <a:cxnSpLocks/>
            </p:cNvCxnSpPr>
            <p:nvPr/>
          </p:nvCxnSpPr>
          <p:spPr>
            <a:xfrm>
              <a:off x="2164257" y="3627691"/>
              <a:ext cx="56442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8C65A816-256A-DAA2-DB52-0469C7771F69}"/>
                </a:ext>
              </a:extLst>
            </p:cNvPr>
            <p:cNvCxnSpPr>
              <a:cxnSpLocks/>
            </p:cNvCxnSpPr>
            <p:nvPr/>
          </p:nvCxnSpPr>
          <p:spPr>
            <a:xfrm flipV="1">
              <a:off x="3301138" y="3018091"/>
              <a:ext cx="0" cy="1451751"/>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750F621C-EE37-8003-011B-B8705D693145}"/>
                </a:ext>
              </a:extLst>
            </p:cNvPr>
            <p:cNvCxnSpPr>
              <a:cxnSpLocks/>
            </p:cNvCxnSpPr>
            <p:nvPr/>
          </p:nvCxnSpPr>
          <p:spPr>
            <a:xfrm flipH="1">
              <a:off x="3301138" y="3681031"/>
              <a:ext cx="1233453" cy="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3010B3F9-B8AC-36DA-B71B-7B6B1E2F5988}"/>
                </a:ext>
              </a:extLst>
            </p:cNvPr>
            <p:cNvCxnSpPr>
              <a:cxnSpLocks/>
            </p:cNvCxnSpPr>
            <p:nvPr/>
          </p:nvCxnSpPr>
          <p:spPr>
            <a:xfrm>
              <a:off x="3964078" y="3018091"/>
              <a:ext cx="0" cy="662940"/>
            </a:xfrm>
            <a:prstGeom prst="line">
              <a:avLst/>
            </a:prstGeom>
            <a:ln w="28575">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BAC49DA9-7F55-293F-AE34-657EB349105B}"/>
                </a:ext>
              </a:extLst>
            </p:cNvPr>
            <p:cNvCxnSpPr>
              <a:cxnSpLocks/>
            </p:cNvCxnSpPr>
            <p:nvPr/>
          </p:nvCxnSpPr>
          <p:spPr>
            <a:xfrm flipH="1">
              <a:off x="3632606" y="2791968"/>
              <a:ext cx="901985" cy="0"/>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FD2D602D-70E4-5706-68CF-0EFE1D469C10}"/>
                </a:ext>
              </a:extLst>
            </p:cNvPr>
            <p:cNvCxnSpPr>
              <a:cxnSpLocks/>
              <a:endCxn id="6" idx="4"/>
            </p:cNvCxnSpPr>
            <p:nvPr/>
          </p:nvCxnSpPr>
          <p:spPr>
            <a:xfrm>
              <a:off x="4255525" y="1831897"/>
              <a:ext cx="0" cy="960071"/>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600E2CBD-10C2-E71E-2D8C-F441A43382DD}"/>
                </a:ext>
              </a:extLst>
            </p:cNvPr>
            <p:cNvCxnSpPr>
              <a:cxnSpLocks/>
            </p:cNvCxnSpPr>
            <p:nvPr/>
          </p:nvCxnSpPr>
          <p:spPr>
            <a:xfrm flipH="1">
              <a:off x="3632606" y="2124331"/>
              <a:ext cx="622919" cy="0"/>
            </a:xfrm>
            <a:prstGeom prst="line">
              <a:avLst/>
            </a:prstGeom>
            <a:ln w="28575">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38109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grpSp>
        <p:nvGrpSpPr>
          <p:cNvPr id="75" name="组合 74">
            <a:extLst>
              <a:ext uri="{FF2B5EF4-FFF2-40B4-BE49-F238E27FC236}">
                <a16:creationId xmlns:a16="http://schemas.microsoft.com/office/drawing/2014/main" id="{07F01EF2-4558-B894-E657-53C6A99FEB15}"/>
              </a:ext>
            </a:extLst>
          </p:cNvPr>
          <p:cNvGrpSpPr/>
          <p:nvPr/>
        </p:nvGrpSpPr>
        <p:grpSpPr>
          <a:xfrm>
            <a:off x="2349205" y="2214616"/>
            <a:ext cx="2725380" cy="2725380"/>
            <a:chOff x="1896646" y="1831897"/>
            <a:chExt cx="3395201" cy="3395201"/>
          </a:xfrm>
        </p:grpSpPr>
        <p:sp>
          <p:nvSpPr>
            <p:cNvPr id="2" name="矩形 1">
              <a:extLst>
                <a:ext uri="{FF2B5EF4-FFF2-40B4-BE49-F238E27FC236}">
                  <a16:creationId xmlns:a16="http://schemas.microsoft.com/office/drawing/2014/main" id="{3DCE427A-20A8-58FC-AFEF-201E2410168E}"/>
                </a:ext>
              </a:extLst>
            </p:cNvPr>
            <p:cNvSpPr/>
            <p:nvPr/>
          </p:nvSpPr>
          <p:spPr>
            <a:xfrm>
              <a:off x="1896646" y="1831897"/>
              <a:ext cx="3395201" cy="3395201"/>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82E4FAF0-0A05-4186-9DD7-F311E078768D}"/>
                </a:ext>
              </a:extLst>
            </p:cNvPr>
            <p:cNvCxnSpPr>
              <a:stCxn id="2" idx="1"/>
              <a:endCxn id="2" idx="3"/>
            </p:cNvCxnSpPr>
            <p:nvPr/>
          </p:nvCxnSpPr>
          <p:spPr>
            <a:xfrm>
              <a:off x="1896646" y="3529498"/>
              <a:ext cx="339520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31F1DB3-2599-42B3-A128-E387EDCFA758}"/>
                </a:ext>
              </a:extLst>
            </p:cNvPr>
            <p:cNvCxnSpPr>
              <a:cxnSpLocks/>
              <a:stCxn id="2" idx="0"/>
              <a:endCxn id="2" idx="2"/>
            </p:cNvCxnSpPr>
            <p:nvPr/>
          </p:nvCxnSpPr>
          <p:spPr>
            <a:xfrm>
              <a:off x="3594247" y="1831897"/>
              <a:ext cx="0" cy="339520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CE50A38-5E88-2F33-7A7F-EB341A8E3752}"/>
                </a:ext>
              </a:extLst>
            </p:cNvPr>
            <p:cNvCxnSpPr>
              <a:cxnSpLocks/>
            </p:cNvCxnSpPr>
            <p:nvPr/>
          </p:nvCxnSpPr>
          <p:spPr>
            <a:xfrm>
              <a:off x="4427583" y="1831897"/>
              <a:ext cx="0" cy="169760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3F2F74A-6A36-3782-2F22-6B5CC1F52ADC}"/>
                </a:ext>
              </a:extLst>
            </p:cNvPr>
            <p:cNvCxnSpPr>
              <a:cxnSpLocks/>
            </p:cNvCxnSpPr>
            <p:nvPr/>
          </p:nvCxnSpPr>
          <p:spPr>
            <a:xfrm flipH="1">
              <a:off x="3594247" y="2665379"/>
              <a:ext cx="16976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9EA74CB-EBAC-38C5-3B17-8D4F700108E4}"/>
                </a:ext>
              </a:extLst>
            </p:cNvPr>
            <p:cNvCxnSpPr>
              <a:cxnSpLocks/>
            </p:cNvCxnSpPr>
            <p:nvPr/>
          </p:nvCxnSpPr>
          <p:spPr>
            <a:xfrm flipH="1">
              <a:off x="3594247" y="3086911"/>
              <a:ext cx="83333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2234372-361A-7383-AD64-2222D9213A9C}"/>
                </a:ext>
              </a:extLst>
            </p:cNvPr>
            <p:cNvCxnSpPr>
              <a:cxnSpLocks/>
            </p:cNvCxnSpPr>
            <p:nvPr/>
          </p:nvCxnSpPr>
          <p:spPr>
            <a:xfrm flipH="1" flipV="1">
              <a:off x="4007796" y="2665379"/>
              <a:ext cx="1" cy="86411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6675571-B120-A5F7-5BFC-B1E858285262}"/>
                </a:ext>
              </a:extLst>
            </p:cNvPr>
            <p:cNvCxnSpPr>
              <a:cxnSpLocks/>
            </p:cNvCxnSpPr>
            <p:nvPr/>
          </p:nvCxnSpPr>
          <p:spPr>
            <a:xfrm flipV="1">
              <a:off x="4007795" y="2866417"/>
              <a:ext cx="413550"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038F28A-E07C-3D8B-88DD-8FF96DE83B9C}"/>
                </a:ext>
              </a:extLst>
            </p:cNvPr>
            <p:cNvCxnSpPr>
              <a:cxnSpLocks/>
            </p:cNvCxnSpPr>
            <p:nvPr/>
          </p:nvCxnSpPr>
          <p:spPr>
            <a:xfrm>
              <a:off x="4208834" y="2665378"/>
              <a:ext cx="0" cy="42153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1F780EF7-6491-D08A-6FC4-9506D7BB354C}"/>
              </a:ext>
            </a:extLst>
          </p:cNvPr>
          <p:cNvGrpSpPr/>
          <p:nvPr/>
        </p:nvGrpSpPr>
        <p:grpSpPr>
          <a:xfrm>
            <a:off x="6799531" y="2209884"/>
            <a:ext cx="2678349" cy="2681377"/>
            <a:chOff x="6799531" y="2209884"/>
            <a:chExt cx="2678349" cy="2681377"/>
          </a:xfrm>
        </p:grpSpPr>
        <p:sp>
          <p:nvSpPr>
            <p:cNvPr id="30" name="立方体 29">
              <a:extLst>
                <a:ext uri="{FF2B5EF4-FFF2-40B4-BE49-F238E27FC236}">
                  <a16:creationId xmlns:a16="http://schemas.microsoft.com/office/drawing/2014/main" id="{CE5AE842-BDDD-27FB-E064-AA2BECC2CB9B}"/>
                </a:ext>
              </a:extLst>
            </p:cNvPr>
            <p:cNvSpPr/>
            <p:nvPr/>
          </p:nvSpPr>
          <p:spPr>
            <a:xfrm>
              <a:off x="7133624" y="3208485"/>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立方体 30">
              <a:extLst>
                <a:ext uri="{FF2B5EF4-FFF2-40B4-BE49-F238E27FC236}">
                  <a16:creationId xmlns:a16="http://schemas.microsoft.com/office/drawing/2014/main" id="{6E74736F-FA4B-5C0F-16C2-27636834AE2F}"/>
                </a:ext>
              </a:extLst>
            </p:cNvPr>
            <p:cNvSpPr/>
            <p:nvPr/>
          </p:nvSpPr>
          <p:spPr>
            <a:xfrm>
              <a:off x="8129087" y="3208484"/>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48809599-C654-848C-3D65-FF32610F7BBF}"/>
                </a:ext>
              </a:extLst>
            </p:cNvPr>
            <p:cNvSpPr/>
            <p:nvPr/>
          </p:nvSpPr>
          <p:spPr>
            <a:xfrm>
              <a:off x="6799531" y="3542468"/>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立方体 34">
              <a:extLst>
                <a:ext uri="{FF2B5EF4-FFF2-40B4-BE49-F238E27FC236}">
                  <a16:creationId xmlns:a16="http://schemas.microsoft.com/office/drawing/2014/main" id="{F7797B5C-F508-1C9B-3F9D-50665F63C71E}"/>
                </a:ext>
              </a:extLst>
            </p:cNvPr>
            <p:cNvSpPr/>
            <p:nvPr/>
          </p:nvSpPr>
          <p:spPr>
            <a:xfrm>
              <a:off x="7794994" y="3542467"/>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立方体 27">
              <a:extLst>
                <a:ext uri="{FF2B5EF4-FFF2-40B4-BE49-F238E27FC236}">
                  <a16:creationId xmlns:a16="http://schemas.microsoft.com/office/drawing/2014/main" id="{462DCBE5-4BFD-E655-05B9-0C32578AB21B}"/>
                </a:ext>
              </a:extLst>
            </p:cNvPr>
            <p:cNvSpPr/>
            <p:nvPr/>
          </p:nvSpPr>
          <p:spPr>
            <a:xfrm>
              <a:off x="7133624" y="2209885"/>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BF8FB0CC-3D1F-9013-07E7-CDC183D5BF4E}"/>
                </a:ext>
              </a:extLst>
            </p:cNvPr>
            <p:cNvSpPr/>
            <p:nvPr/>
          </p:nvSpPr>
          <p:spPr>
            <a:xfrm>
              <a:off x="8129087" y="2209884"/>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立方体 31">
              <a:extLst>
                <a:ext uri="{FF2B5EF4-FFF2-40B4-BE49-F238E27FC236}">
                  <a16:creationId xmlns:a16="http://schemas.microsoft.com/office/drawing/2014/main" id="{64FD4B8A-9257-7151-B27A-4EB403507884}"/>
                </a:ext>
              </a:extLst>
            </p:cNvPr>
            <p:cNvSpPr/>
            <p:nvPr/>
          </p:nvSpPr>
          <p:spPr>
            <a:xfrm>
              <a:off x="6799531" y="2543868"/>
              <a:ext cx="1348793" cy="1348793"/>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1144AC81-CE08-CBDE-2BB1-41C6AADBE772}"/>
                </a:ext>
              </a:extLst>
            </p:cNvPr>
            <p:cNvGrpSpPr/>
            <p:nvPr/>
          </p:nvGrpSpPr>
          <p:grpSpPr>
            <a:xfrm>
              <a:off x="7794994" y="2543867"/>
              <a:ext cx="1348793" cy="1350318"/>
              <a:chOff x="9717720" y="4360601"/>
              <a:chExt cx="1348793" cy="1350318"/>
            </a:xfrm>
          </p:grpSpPr>
          <p:sp>
            <p:nvSpPr>
              <p:cNvPr id="53" name="立方体 52">
                <a:extLst>
                  <a:ext uri="{FF2B5EF4-FFF2-40B4-BE49-F238E27FC236}">
                    <a16:creationId xmlns:a16="http://schemas.microsoft.com/office/drawing/2014/main" id="{C356DEA2-AB12-718E-4622-E8D0C9A35931}"/>
                  </a:ext>
                </a:extLst>
              </p:cNvPr>
              <p:cNvSpPr/>
              <p:nvPr/>
            </p:nvSpPr>
            <p:spPr>
              <a:xfrm>
                <a:off x="9885966" y="4863488"/>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752A84E-54FC-83B9-EED9-F24ACA44080F}"/>
                  </a:ext>
                </a:extLst>
              </p:cNvPr>
              <p:cNvSpPr/>
              <p:nvPr/>
            </p:nvSpPr>
            <p:spPr>
              <a:xfrm>
                <a:off x="10387273" y="4863487"/>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0D738397-E87B-1CC2-1BA7-B14AC58EC962}"/>
                  </a:ext>
                </a:extLst>
              </p:cNvPr>
              <p:cNvSpPr/>
              <p:nvPr/>
            </p:nvSpPr>
            <p:spPr>
              <a:xfrm>
                <a:off x="9717720" y="5031679"/>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立方体 55">
                <a:extLst>
                  <a:ext uri="{FF2B5EF4-FFF2-40B4-BE49-F238E27FC236}">
                    <a16:creationId xmlns:a16="http://schemas.microsoft.com/office/drawing/2014/main" id="{06AE6EDE-7DD1-0D98-2F3E-6E8DB5675001}"/>
                  </a:ext>
                </a:extLst>
              </p:cNvPr>
              <p:cNvSpPr/>
              <p:nvPr/>
            </p:nvSpPr>
            <p:spPr>
              <a:xfrm>
                <a:off x="10219026" y="5031678"/>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6E2A6529-8A24-CC92-5A12-C1CC3DA579BD}"/>
                  </a:ext>
                </a:extLst>
              </p:cNvPr>
              <p:cNvSpPr/>
              <p:nvPr/>
            </p:nvSpPr>
            <p:spPr>
              <a:xfrm>
                <a:off x="9885966" y="4360602"/>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立方体 58">
                <a:extLst>
                  <a:ext uri="{FF2B5EF4-FFF2-40B4-BE49-F238E27FC236}">
                    <a16:creationId xmlns:a16="http://schemas.microsoft.com/office/drawing/2014/main" id="{0C236421-D29C-EF9C-5037-374B3F61B743}"/>
                  </a:ext>
                </a:extLst>
              </p:cNvPr>
              <p:cNvSpPr/>
              <p:nvPr/>
            </p:nvSpPr>
            <p:spPr>
              <a:xfrm>
                <a:off x="10387273" y="4360601"/>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4E60D241-BF78-01C0-DDF3-FF93722D9B56}"/>
                  </a:ext>
                </a:extLst>
              </p:cNvPr>
              <p:cNvGrpSpPr/>
              <p:nvPr/>
            </p:nvGrpSpPr>
            <p:grpSpPr>
              <a:xfrm>
                <a:off x="9718487" y="4525497"/>
                <a:ext cx="678473" cy="679240"/>
                <a:chOff x="9396816" y="3339674"/>
                <a:chExt cx="2678349" cy="2681377"/>
              </a:xfrm>
            </p:grpSpPr>
            <p:sp>
              <p:nvSpPr>
                <p:cNvPr id="64" name="立方体 63">
                  <a:extLst>
                    <a:ext uri="{FF2B5EF4-FFF2-40B4-BE49-F238E27FC236}">
                      <a16:creationId xmlns:a16="http://schemas.microsoft.com/office/drawing/2014/main" id="{CF1F87D1-ECCF-BB2F-87D0-A7A2B23EEB2B}"/>
                    </a:ext>
                  </a:extLst>
                </p:cNvPr>
                <p:cNvSpPr/>
                <p:nvPr/>
              </p:nvSpPr>
              <p:spPr>
                <a:xfrm>
                  <a:off x="9730909" y="4338275"/>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CB4D40C3-E63A-6732-FB4A-80E753673CC7}"/>
                    </a:ext>
                  </a:extLst>
                </p:cNvPr>
                <p:cNvSpPr/>
                <p:nvPr/>
              </p:nvSpPr>
              <p:spPr>
                <a:xfrm>
                  <a:off x="10726372" y="4338274"/>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B61936CE-DECF-191C-C1F7-094C43FF4167}"/>
                    </a:ext>
                  </a:extLst>
                </p:cNvPr>
                <p:cNvSpPr/>
                <p:nvPr/>
              </p:nvSpPr>
              <p:spPr>
                <a:xfrm>
                  <a:off x="9396816" y="4672258"/>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41557504-D31C-18E1-019D-E08AC9B08C31}"/>
                    </a:ext>
                  </a:extLst>
                </p:cNvPr>
                <p:cNvSpPr/>
                <p:nvPr/>
              </p:nvSpPr>
              <p:spPr>
                <a:xfrm>
                  <a:off x="10392279" y="4672257"/>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63F28479-1644-D204-9A0D-83609DDC8C0D}"/>
                    </a:ext>
                  </a:extLst>
                </p:cNvPr>
                <p:cNvGrpSpPr/>
                <p:nvPr/>
              </p:nvGrpSpPr>
              <p:grpSpPr>
                <a:xfrm>
                  <a:off x="9396816" y="3339674"/>
                  <a:ext cx="2678349" cy="1682777"/>
                  <a:chOff x="6799531" y="2209884"/>
                  <a:chExt cx="2678349" cy="1682777"/>
                </a:xfrm>
              </p:grpSpPr>
              <p:sp>
                <p:nvSpPr>
                  <p:cNvPr id="69" name="立方体 68">
                    <a:extLst>
                      <a:ext uri="{FF2B5EF4-FFF2-40B4-BE49-F238E27FC236}">
                        <a16:creationId xmlns:a16="http://schemas.microsoft.com/office/drawing/2014/main" id="{EC2971BD-9594-22DE-8FC8-4ADC57367B7A}"/>
                      </a:ext>
                    </a:extLst>
                  </p:cNvPr>
                  <p:cNvSpPr/>
                  <p:nvPr/>
                </p:nvSpPr>
                <p:spPr>
                  <a:xfrm>
                    <a:off x="7133624" y="2209885"/>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立方体 69">
                    <a:extLst>
                      <a:ext uri="{FF2B5EF4-FFF2-40B4-BE49-F238E27FC236}">
                        <a16:creationId xmlns:a16="http://schemas.microsoft.com/office/drawing/2014/main" id="{779CC483-617D-D302-847C-E6170ACB262C}"/>
                      </a:ext>
                    </a:extLst>
                  </p:cNvPr>
                  <p:cNvSpPr/>
                  <p:nvPr/>
                </p:nvSpPr>
                <p:spPr>
                  <a:xfrm>
                    <a:off x="8129087" y="2209884"/>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1" name="立方体 70">
                    <a:extLst>
                      <a:ext uri="{FF2B5EF4-FFF2-40B4-BE49-F238E27FC236}">
                        <a16:creationId xmlns:a16="http://schemas.microsoft.com/office/drawing/2014/main" id="{15F4BD0F-A550-29F9-518B-C784DEB38C71}"/>
                      </a:ext>
                    </a:extLst>
                  </p:cNvPr>
                  <p:cNvSpPr/>
                  <p:nvPr/>
                </p:nvSpPr>
                <p:spPr>
                  <a:xfrm>
                    <a:off x="6799531" y="2543868"/>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2" name="立方体 71">
                    <a:extLst>
                      <a:ext uri="{FF2B5EF4-FFF2-40B4-BE49-F238E27FC236}">
                        <a16:creationId xmlns:a16="http://schemas.microsoft.com/office/drawing/2014/main" id="{0ABB443A-BAA2-96B6-BAA3-FBB6F9415D5B}"/>
                      </a:ext>
                    </a:extLst>
                  </p:cNvPr>
                  <p:cNvSpPr/>
                  <p:nvPr/>
                </p:nvSpPr>
                <p:spPr>
                  <a:xfrm>
                    <a:off x="7794994" y="2543867"/>
                    <a:ext cx="1348793" cy="1348793"/>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sp>
            <p:nvSpPr>
              <p:cNvPr id="61" name="立方体 60">
                <a:extLst>
                  <a:ext uri="{FF2B5EF4-FFF2-40B4-BE49-F238E27FC236}">
                    <a16:creationId xmlns:a16="http://schemas.microsoft.com/office/drawing/2014/main" id="{3E352B26-1D7B-D5DE-BC3E-7D6C0B604DD8}"/>
                  </a:ext>
                </a:extLst>
              </p:cNvPr>
              <p:cNvSpPr/>
              <p:nvPr/>
            </p:nvSpPr>
            <p:spPr>
              <a:xfrm>
                <a:off x="10219026" y="4528792"/>
                <a:ext cx="679240" cy="679240"/>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sp>
        <p:nvSpPr>
          <p:cNvPr id="76" name="文本框 75">
            <a:extLst>
              <a:ext uri="{FF2B5EF4-FFF2-40B4-BE49-F238E27FC236}">
                <a16:creationId xmlns:a16="http://schemas.microsoft.com/office/drawing/2014/main" id="{4DCD9CF7-4E9B-14DF-73F8-890C430C4677}"/>
              </a:ext>
            </a:extLst>
          </p:cNvPr>
          <p:cNvSpPr txBox="1"/>
          <p:nvPr/>
        </p:nvSpPr>
        <p:spPr>
          <a:xfrm>
            <a:off x="2810465" y="5162145"/>
            <a:ext cx="1802859"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Quadtree</a:t>
            </a:r>
            <a:endParaRPr lang="zh-CN" altLang="en-US" b="1" dirty="0">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AA08CD1D-3C36-BBF3-A904-BF2804F18AB7}"/>
              </a:ext>
            </a:extLst>
          </p:cNvPr>
          <p:cNvSpPr txBox="1"/>
          <p:nvPr/>
        </p:nvSpPr>
        <p:spPr>
          <a:xfrm>
            <a:off x="7061810" y="5162145"/>
            <a:ext cx="1802859"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Octree</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2929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Introduction-Grid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52" name="内容占位符 7">
            <a:extLst>
              <a:ext uri="{FF2B5EF4-FFF2-40B4-BE49-F238E27FC236}">
                <a16:creationId xmlns:a16="http://schemas.microsoft.com/office/drawing/2014/main" id="{5DF01907-6A9E-9237-41E5-35B9E54AA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966" y="1915730"/>
            <a:ext cx="4276247" cy="3226959"/>
          </a:xfrm>
          <a:prstGeom prst="rect">
            <a:avLst/>
          </a:prstGeom>
        </p:spPr>
      </p:pic>
      <p:pic>
        <p:nvPicPr>
          <p:cNvPr id="103" name="图片 102">
            <a:extLst>
              <a:ext uri="{FF2B5EF4-FFF2-40B4-BE49-F238E27FC236}">
                <a16:creationId xmlns:a16="http://schemas.microsoft.com/office/drawing/2014/main" id="{53597BEE-EC44-0F92-CB3D-EFAE4BEA1ED5}"/>
              </a:ext>
            </a:extLst>
          </p:cNvPr>
          <p:cNvPicPr>
            <a:picLocks noChangeAspect="1"/>
          </p:cNvPicPr>
          <p:nvPr/>
        </p:nvPicPr>
        <p:blipFill>
          <a:blip r:embed="rId4"/>
          <a:stretch>
            <a:fillRect/>
          </a:stretch>
        </p:blipFill>
        <p:spPr>
          <a:xfrm>
            <a:off x="1608638" y="1915730"/>
            <a:ext cx="3890615" cy="3359891"/>
          </a:xfrm>
          <a:prstGeom prst="rect">
            <a:avLst/>
          </a:prstGeom>
        </p:spPr>
      </p:pic>
      <p:sp>
        <p:nvSpPr>
          <p:cNvPr id="104" name="文本框 103">
            <a:extLst>
              <a:ext uri="{FF2B5EF4-FFF2-40B4-BE49-F238E27FC236}">
                <a16:creationId xmlns:a16="http://schemas.microsoft.com/office/drawing/2014/main" id="{6CCA2658-0514-E964-F8CD-C61DFE326695}"/>
              </a:ext>
            </a:extLst>
          </p:cNvPr>
          <p:cNvSpPr txBox="1"/>
          <p:nvPr/>
        </p:nvSpPr>
        <p:spPr>
          <a:xfrm>
            <a:off x="8095017" y="5362815"/>
            <a:ext cx="1107996" cy="369332"/>
          </a:xfrm>
          <a:prstGeom prst="rect">
            <a:avLst/>
          </a:prstGeom>
          <a:noFill/>
        </p:spPr>
        <p:txBody>
          <a:bodyPr wrap="none" rtlCol="0">
            <a:spAutoFit/>
          </a:bodyPr>
          <a:lstStyle/>
          <a:p>
            <a:r>
              <a:rPr lang="zh-CN" altLang="en-US" dirty="0"/>
              <a:t>三维空间</a:t>
            </a:r>
          </a:p>
        </p:txBody>
      </p:sp>
      <p:sp>
        <p:nvSpPr>
          <p:cNvPr id="105" name="文本框 104">
            <a:extLst>
              <a:ext uri="{FF2B5EF4-FFF2-40B4-BE49-F238E27FC236}">
                <a16:creationId xmlns:a16="http://schemas.microsoft.com/office/drawing/2014/main" id="{C3C6ACB5-995E-F0DF-D6F3-0323068A722A}"/>
              </a:ext>
            </a:extLst>
          </p:cNvPr>
          <p:cNvSpPr txBox="1"/>
          <p:nvPr/>
        </p:nvSpPr>
        <p:spPr>
          <a:xfrm>
            <a:off x="2988987" y="5362815"/>
            <a:ext cx="1107996" cy="369332"/>
          </a:xfrm>
          <a:prstGeom prst="rect">
            <a:avLst/>
          </a:prstGeom>
          <a:noFill/>
        </p:spPr>
        <p:txBody>
          <a:bodyPr wrap="none" rtlCol="0">
            <a:spAutoFit/>
          </a:bodyPr>
          <a:lstStyle/>
          <a:p>
            <a:r>
              <a:rPr lang="zh-CN" altLang="en-US" dirty="0"/>
              <a:t>二维空间</a:t>
            </a:r>
          </a:p>
        </p:txBody>
      </p:sp>
      <p:sp>
        <p:nvSpPr>
          <p:cNvPr id="106" name="椭圆 105">
            <a:extLst>
              <a:ext uri="{FF2B5EF4-FFF2-40B4-BE49-F238E27FC236}">
                <a16:creationId xmlns:a16="http://schemas.microsoft.com/office/drawing/2014/main" id="{9A14562D-01EE-9523-0BE6-8F77E8A62BB6}"/>
              </a:ext>
            </a:extLst>
          </p:cNvPr>
          <p:cNvSpPr/>
          <p:nvPr/>
        </p:nvSpPr>
        <p:spPr>
          <a:xfrm>
            <a:off x="2917651" y="3865123"/>
            <a:ext cx="357328" cy="343711"/>
          </a:xfrm>
          <a:prstGeom prst="ellipse">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08" name="直接箭头连接符 107">
            <a:extLst>
              <a:ext uri="{FF2B5EF4-FFF2-40B4-BE49-F238E27FC236}">
                <a16:creationId xmlns:a16="http://schemas.microsoft.com/office/drawing/2014/main" id="{505280DE-6EEA-5EDE-C184-7800EC740569}"/>
              </a:ext>
            </a:extLst>
          </p:cNvPr>
          <p:cNvCxnSpPr/>
          <p:nvPr/>
        </p:nvCxnSpPr>
        <p:spPr>
          <a:xfrm flipV="1">
            <a:off x="1822315" y="4156953"/>
            <a:ext cx="1050587" cy="9857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9E9D3263-BF5A-C811-4161-70BF2703B2C6}"/>
              </a:ext>
            </a:extLst>
          </p:cNvPr>
          <p:cNvSpPr txBox="1"/>
          <p:nvPr/>
        </p:nvSpPr>
        <p:spPr>
          <a:xfrm>
            <a:off x="1237673" y="5142689"/>
            <a:ext cx="1013568" cy="369332"/>
          </a:xfrm>
          <a:prstGeom prst="rect">
            <a:avLst/>
          </a:prstGeom>
          <a:noFill/>
        </p:spPr>
        <p:txBody>
          <a:bodyPr wrap="square" rtlCol="0">
            <a:spAutoFit/>
          </a:bodyPr>
          <a:lstStyle/>
          <a:p>
            <a:pPr algn="ctr"/>
            <a:r>
              <a:rPr lang="en-US" altLang="zh-CN" dirty="0"/>
              <a:t>(1,1)</a:t>
            </a:r>
            <a:endParaRPr lang="zh-CN" altLang="en-US" dirty="0"/>
          </a:p>
        </p:txBody>
      </p:sp>
    </p:spTree>
    <p:extLst>
      <p:ext uri="{BB962C8B-B14F-4D97-AF65-F5344CB8AC3E}">
        <p14:creationId xmlns:p14="http://schemas.microsoft.com/office/powerpoint/2010/main" val="886736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52" name="矩形 51">
            <a:extLst>
              <a:ext uri="{FF2B5EF4-FFF2-40B4-BE49-F238E27FC236}">
                <a16:creationId xmlns:a16="http://schemas.microsoft.com/office/drawing/2014/main" id="{D1A68F64-1DBF-026A-91DC-02571182E811}"/>
              </a:ext>
            </a:extLst>
          </p:cNvPr>
          <p:cNvSpPr/>
          <p:nvPr/>
        </p:nvSpPr>
        <p:spPr>
          <a:xfrm>
            <a:off x="2662604"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476DE37-D485-DCAD-2C08-25BCA229BD8A}"/>
              </a:ext>
            </a:extLst>
          </p:cNvPr>
          <p:cNvSpPr/>
          <p:nvPr/>
        </p:nvSpPr>
        <p:spPr>
          <a:xfrm>
            <a:off x="2662604"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F228405-75B2-8FBC-0B70-A5EEAE5BB4C6}"/>
              </a:ext>
            </a:extLst>
          </p:cNvPr>
          <p:cNvSpPr/>
          <p:nvPr/>
        </p:nvSpPr>
        <p:spPr>
          <a:xfrm>
            <a:off x="2662604"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2ABDBFC-405D-A9A4-B04F-9641718DEF75}"/>
              </a:ext>
            </a:extLst>
          </p:cNvPr>
          <p:cNvSpPr/>
          <p:nvPr/>
        </p:nvSpPr>
        <p:spPr>
          <a:xfrm>
            <a:off x="2662604"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1C1F9DA3-4D0A-F606-E2FD-4754F5465EBA}"/>
              </a:ext>
            </a:extLst>
          </p:cNvPr>
          <p:cNvSpPr/>
          <p:nvPr/>
        </p:nvSpPr>
        <p:spPr>
          <a:xfrm>
            <a:off x="266635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B462E74-FA12-9AB8-1CE3-529EBDC5B7B8}"/>
              </a:ext>
            </a:extLst>
          </p:cNvPr>
          <p:cNvSpPr/>
          <p:nvPr/>
        </p:nvSpPr>
        <p:spPr>
          <a:xfrm>
            <a:off x="303060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AAE77864-437D-B4A3-5DA2-599BDCEA68D9}"/>
              </a:ext>
            </a:extLst>
          </p:cNvPr>
          <p:cNvSpPr/>
          <p:nvPr/>
        </p:nvSpPr>
        <p:spPr>
          <a:xfrm>
            <a:off x="3394849"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7C63BD6-E8EF-0AC5-B93D-55C252E80972}"/>
              </a:ext>
            </a:extLst>
          </p:cNvPr>
          <p:cNvSpPr/>
          <p:nvPr/>
        </p:nvSpPr>
        <p:spPr>
          <a:xfrm>
            <a:off x="3749710"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A6E7015-16C8-8B24-1CA3-0B913012242A}"/>
              </a:ext>
            </a:extLst>
          </p:cNvPr>
          <p:cNvSpPr/>
          <p:nvPr/>
        </p:nvSpPr>
        <p:spPr>
          <a:xfrm>
            <a:off x="2662604"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1BB4B51-B8EF-05C6-8E2B-56C752EFFDF0}"/>
              </a:ext>
            </a:extLst>
          </p:cNvPr>
          <p:cNvSpPr/>
          <p:nvPr/>
        </p:nvSpPr>
        <p:spPr>
          <a:xfrm>
            <a:off x="3173930"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F1D72C17-09DC-9250-5B94-B1381D02ED43}"/>
              </a:ext>
            </a:extLst>
          </p:cNvPr>
          <p:cNvSpPr/>
          <p:nvPr/>
        </p:nvSpPr>
        <p:spPr>
          <a:xfrm>
            <a:off x="3959994"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A88357A-71CC-192D-973A-93C0FE851225}"/>
              </a:ext>
            </a:extLst>
          </p:cNvPr>
          <p:cNvSpPr/>
          <p:nvPr/>
        </p:nvSpPr>
        <p:spPr>
          <a:xfrm>
            <a:off x="3062975"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48B32B8-DD43-7C10-AD78-6CA283241109}"/>
              </a:ext>
            </a:extLst>
          </p:cNvPr>
          <p:cNvSpPr/>
          <p:nvPr/>
        </p:nvSpPr>
        <p:spPr>
          <a:xfrm>
            <a:off x="2809684"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8EDE09A-DCB9-B0EE-EA8E-714120C09A5D}"/>
              </a:ext>
            </a:extLst>
          </p:cNvPr>
          <p:cNvSpPr/>
          <p:nvPr/>
        </p:nvSpPr>
        <p:spPr>
          <a:xfrm>
            <a:off x="3278898"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A8C93D-9EFE-0B51-BADE-96BEF7D7BDBB}"/>
              </a:ext>
            </a:extLst>
          </p:cNvPr>
          <p:cNvSpPr/>
          <p:nvPr/>
        </p:nvSpPr>
        <p:spPr>
          <a:xfrm>
            <a:off x="3824134"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C4B7BBC-A4F9-0DBF-E841-D014433CB65D}"/>
              </a:ext>
            </a:extLst>
          </p:cNvPr>
          <p:cNvSpPr/>
          <p:nvPr/>
        </p:nvSpPr>
        <p:spPr>
          <a:xfrm>
            <a:off x="3297869"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C6D1362-2101-AB4D-356B-A56E2DF4466A}"/>
              </a:ext>
            </a:extLst>
          </p:cNvPr>
          <p:cNvSpPr/>
          <p:nvPr/>
        </p:nvSpPr>
        <p:spPr>
          <a:xfrm>
            <a:off x="3027787" y="162688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7F830440-1060-E499-00C9-B28D116BFB48}"/>
              </a:ext>
            </a:extLst>
          </p:cNvPr>
          <p:cNvSpPr/>
          <p:nvPr/>
        </p:nvSpPr>
        <p:spPr>
          <a:xfrm>
            <a:off x="3027787" y="1981019"/>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85835AE-7AE3-82B9-214C-91710F94D50D}"/>
              </a:ext>
            </a:extLst>
          </p:cNvPr>
          <p:cNvSpPr/>
          <p:nvPr/>
        </p:nvSpPr>
        <p:spPr>
          <a:xfrm>
            <a:off x="3753464" y="1624563"/>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4B6FB64-A4B2-D508-731B-552CB4341987}"/>
              </a:ext>
            </a:extLst>
          </p:cNvPr>
          <p:cNvSpPr/>
          <p:nvPr/>
        </p:nvSpPr>
        <p:spPr>
          <a:xfrm>
            <a:off x="3032479"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3DFABC7-FAB1-0009-CEA2-52241AEE033D}"/>
              </a:ext>
            </a:extLst>
          </p:cNvPr>
          <p:cNvSpPr/>
          <p:nvPr/>
        </p:nvSpPr>
        <p:spPr>
          <a:xfrm>
            <a:off x="2665560"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A924F143-32EF-FDA0-FBD7-C835BA44F09C}"/>
              </a:ext>
            </a:extLst>
          </p:cNvPr>
          <p:cNvSpPr/>
          <p:nvPr/>
        </p:nvSpPr>
        <p:spPr>
          <a:xfrm>
            <a:off x="2664480" y="38041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B187C7D8-8ACA-EEA2-9445-49B0BD0010C4}"/>
              </a:ext>
            </a:extLst>
          </p:cNvPr>
          <p:cNvSpPr/>
          <p:nvPr/>
        </p:nvSpPr>
        <p:spPr>
          <a:xfrm>
            <a:off x="2664480" y="416461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3F5BB79F-1485-0E12-537E-00A65B421792}"/>
              </a:ext>
            </a:extLst>
          </p:cNvPr>
          <p:cNvSpPr/>
          <p:nvPr/>
        </p:nvSpPr>
        <p:spPr>
          <a:xfrm>
            <a:off x="2664480" y="452510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56AA2E15-3A39-902C-9D18-A572692FE754}"/>
              </a:ext>
            </a:extLst>
          </p:cNvPr>
          <p:cNvSpPr/>
          <p:nvPr/>
        </p:nvSpPr>
        <p:spPr>
          <a:xfrm>
            <a:off x="2664480" y="4885596"/>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0D7850C7-5455-DA70-D2FE-F953B1F33B76}"/>
              </a:ext>
            </a:extLst>
          </p:cNvPr>
          <p:cNvSpPr/>
          <p:nvPr/>
        </p:nvSpPr>
        <p:spPr>
          <a:xfrm>
            <a:off x="2668233"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FABD71F7-E86E-9584-2F56-EF755F86962C}"/>
              </a:ext>
            </a:extLst>
          </p:cNvPr>
          <p:cNvSpPr/>
          <p:nvPr/>
        </p:nvSpPr>
        <p:spPr>
          <a:xfrm>
            <a:off x="3032479"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FD139A9C-CCCE-87E9-6658-EF373EC0FA3F}"/>
              </a:ext>
            </a:extLst>
          </p:cNvPr>
          <p:cNvSpPr/>
          <p:nvPr/>
        </p:nvSpPr>
        <p:spPr>
          <a:xfrm>
            <a:off x="3396725"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C7E5E71F-8D56-9385-4814-DC3868B77FF3}"/>
              </a:ext>
            </a:extLst>
          </p:cNvPr>
          <p:cNvSpPr/>
          <p:nvPr/>
        </p:nvSpPr>
        <p:spPr>
          <a:xfrm>
            <a:off x="3751586"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B45D2F3-DC23-A1A6-6662-CED337C23295}"/>
              </a:ext>
            </a:extLst>
          </p:cNvPr>
          <p:cNvSpPr/>
          <p:nvPr/>
        </p:nvSpPr>
        <p:spPr>
          <a:xfrm>
            <a:off x="2664480" y="3804120"/>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3DD059-E326-2C1A-9066-0337DC374350}"/>
              </a:ext>
            </a:extLst>
          </p:cNvPr>
          <p:cNvSpPr/>
          <p:nvPr/>
        </p:nvSpPr>
        <p:spPr>
          <a:xfrm>
            <a:off x="3175806" y="394696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8EEE1103-4362-670D-88B6-BF7E4344FD4A}"/>
              </a:ext>
            </a:extLst>
          </p:cNvPr>
          <p:cNvSpPr/>
          <p:nvPr/>
        </p:nvSpPr>
        <p:spPr>
          <a:xfrm>
            <a:off x="3961870" y="402014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D6EC257-8EDB-9861-6AA4-38E5A84083A1}"/>
              </a:ext>
            </a:extLst>
          </p:cNvPr>
          <p:cNvSpPr/>
          <p:nvPr/>
        </p:nvSpPr>
        <p:spPr>
          <a:xfrm>
            <a:off x="3064851" y="442561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7434DB0-575E-76FB-2854-68E7FCB198C3}"/>
              </a:ext>
            </a:extLst>
          </p:cNvPr>
          <p:cNvSpPr/>
          <p:nvPr/>
        </p:nvSpPr>
        <p:spPr>
          <a:xfrm>
            <a:off x="2811560" y="503006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78AE980-EADB-D509-D13A-673D836D5532}"/>
              </a:ext>
            </a:extLst>
          </p:cNvPr>
          <p:cNvSpPr/>
          <p:nvPr/>
        </p:nvSpPr>
        <p:spPr>
          <a:xfrm>
            <a:off x="3280774" y="425108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4DE1C1F-536D-0ACC-9820-70C24DF63A93}"/>
              </a:ext>
            </a:extLst>
          </p:cNvPr>
          <p:cNvSpPr/>
          <p:nvPr/>
        </p:nvSpPr>
        <p:spPr>
          <a:xfrm>
            <a:off x="3828025" y="388493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8DD3E5-DC99-7BBA-8CA3-9425597DCEAB}"/>
              </a:ext>
            </a:extLst>
          </p:cNvPr>
          <p:cNvSpPr/>
          <p:nvPr/>
        </p:nvSpPr>
        <p:spPr>
          <a:xfrm>
            <a:off x="3299745" y="492681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F66DE62C-8444-C824-DD96-CA48FC50701F}"/>
              </a:ext>
            </a:extLst>
          </p:cNvPr>
          <p:cNvSpPr/>
          <p:nvPr/>
        </p:nvSpPr>
        <p:spPr>
          <a:xfrm>
            <a:off x="4799446" y="160876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DDD333A5-FD96-3EAB-7530-D1F2157C9909}"/>
              </a:ext>
            </a:extLst>
          </p:cNvPr>
          <p:cNvSpPr/>
          <p:nvPr/>
        </p:nvSpPr>
        <p:spPr>
          <a:xfrm>
            <a:off x="4799446" y="196925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2E22712F-9E98-E9E9-89EE-A77ACC8C2DB8}"/>
              </a:ext>
            </a:extLst>
          </p:cNvPr>
          <p:cNvSpPr/>
          <p:nvPr/>
        </p:nvSpPr>
        <p:spPr>
          <a:xfrm>
            <a:off x="4799446" y="232974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6C02E8FC-9C74-F8E1-369D-DA275E76E5DE}"/>
              </a:ext>
            </a:extLst>
          </p:cNvPr>
          <p:cNvSpPr/>
          <p:nvPr/>
        </p:nvSpPr>
        <p:spPr>
          <a:xfrm>
            <a:off x="4799446" y="269023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187D973-002C-02B0-B10C-8B519AD73F93}"/>
              </a:ext>
            </a:extLst>
          </p:cNvPr>
          <p:cNvSpPr/>
          <p:nvPr/>
        </p:nvSpPr>
        <p:spPr>
          <a:xfrm>
            <a:off x="4803199"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D0EB019-82A4-9650-D7B3-5BD108E0C8F9}"/>
              </a:ext>
            </a:extLst>
          </p:cNvPr>
          <p:cNvSpPr/>
          <p:nvPr/>
        </p:nvSpPr>
        <p:spPr>
          <a:xfrm>
            <a:off x="5167445"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37BCF1E-1E53-7E71-33BF-3A45A27FFA57}"/>
              </a:ext>
            </a:extLst>
          </p:cNvPr>
          <p:cNvSpPr/>
          <p:nvPr/>
        </p:nvSpPr>
        <p:spPr>
          <a:xfrm>
            <a:off x="5531691"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6D6E1989-3AC9-C5E7-DD96-2C9C0FAE8643}"/>
              </a:ext>
            </a:extLst>
          </p:cNvPr>
          <p:cNvSpPr/>
          <p:nvPr/>
        </p:nvSpPr>
        <p:spPr>
          <a:xfrm>
            <a:off x="5886552"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B0467053-3223-AAF8-89EA-0ED954DA33EB}"/>
              </a:ext>
            </a:extLst>
          </p:cNvPr>
          <p:cNvSpPr/>
          <p:nvPr/>
        </p:nvSpPr>
        <p:spPr>
          <a:xfrm>
            <a:off x="4799446" y="160876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E17554E-1877-0402-2294-10CB0BD18578}"/>
              </a:ext>
            </a:extLst>
          </p:cNvPr>
          <p:cNvSpPr/>
          <p:nvPr/>
        </p:nvSpPr>
        <p:spPr>
          <a:xfrm>
            <a:off x="5310772" y="175160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A86B099-EE5D-6E2D-2EBD-BC4BB8144CA3}"/>
              </a:ext>
            </a:extLst>
          </p:cNvPr>
          <p:cNvSpPr/>
          <p:nvPr/>
        </p:nvSpPr>
        <p:spPr>
          <a:xfrm>
            <a:off x="6096836" y="182478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D21418A-5F87-1DE5-52C9-0C5C621AEC89}"/>
              </a:ext>
            </a:extLst>
          </p:cNvPr>
          <p:cNvSpPr/>
          <p:nvPr/>
        </p:nvSpPr>
        <p:spPr>
          <a:xfrm>
            <a:off x="5199817" y="223025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25B9814-3D76-6107-F2F6-62292C996937}"/>
              </a:ext>
            </a:extLst>
          </p:cNvPr>
          <p:cNvSpPr/>
          <p:nvPr/>
        </p:nvSpPr>
        <p:spPr>
          <a:xfrm>
            <a:off x="4946526" y="283470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4FC8E0D-BF40-87F9-A3CF-A2646EE96F4B}"/>
              </a:ext>
            </a:extLst>
          </p:cNvPr>
          <p:cNvSpPr/>
          <p:nvPr/>
        </p:nvSpPr>
        <p:spPr>
          <a:xfrm>
            <a:off x="5415740" y="205572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2BA8C5B-E1B6-E64F-2040-62B5CE153E27}"/>
              </a:ext>
            </a:extLst>
          </p:cNvPr>
          <p:cNvSpPr/>
          <p:nvPr/>
        </p:nvSpPr>
        <p:spPr>
          <a:xfrm>
            <a:off x="5960976" y="16885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6162C75B-FE62-6778-88CC-C9E915FE667F}"/>
              </a:ext>
            </a:extLst>
          </p:cNvPr>
          <p:cNvSpPr/>
          <p:nvPr/>
        </p:nvSpPr>
        <p:spPr>
          <a:xfrm>
            <a:off x="5434711" y="273145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108B2F9-F185-3E12-B084-FB11970F6B31}"/>
              </a:ext>
            </a:extLst>
          </p:cNvPr>
          <p:cNvSpPr/>
          <p:nvPr/>
        </p:nvSpPr>
        <p:spPr>
          <a:xfrm>
            <a:off x="5164629" y="1628804"/>
            <a:ext cx="360493" cy="340451"/>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596EA6A8-FC65-AC47-117B-4F0827953472}"/>
              </a:ext>
            </a:extLst>
          </p:cNvPr>
          <p:cNvSpPr/>
          <p:nvPr/>
        </p:nvSpPr>
        <p:spPr>
          <a:xfrm>
            <a:off x="5164629" y="1982939"/>
            <a:ext cx="360493" cy="340451"/>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58401A98-CCE7-436A-637C-5F084CDB6B5D}"/>
              </a:ext>
            </a:extLst>
          </p:cNvPr>
          <p:cNvSpPr/>
          <p:nvPr/>
        </p:nvSpPr>
        <p:spPr>
          <a:xfrm>
            <a:off x="5890306" y="1626483"/>
            <a:ext cx="360493" cy="340451"/>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43ED9A39-1816-6C92-1112-240C82CF5E81}"/>
              </a:ext>
            </a:extLst>
          </p:cNvPr>
          <p:cNvSpPr/>
          <p:nvPr/>
        </p:nvSpPr>
        <p:spPr>
          <a:xfrm>
            <a:off x="5169321" y="2692514"/>
            <a:ext cx="360493" cy="340451"/>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AFD591A2-1D72-9F6F-B0E3-4F3D3704CB2D}"/>
              </a:ext>
            </a:extLst>
          </p:cNvPr>
          <p:cNvSpPr/>
          <p:nvPr/>
        </p:nvSpPr>
        <p:spPr>
          <a:xfrm>
            <a:off x="4802402" y="2692514"/>
            <a:ext cx="360493" cy="340451"/>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2EFBA0F0-38C6-C602-283A-B36DA376E5D2}"/>
              </a:ext>
            </a:extLst>
          </p:cNvPr>
          <p:cNvSpPr/>
          <p:nvPr/>
        </p:nvSpPr>
        <p:spPr>
          <a:xfrm>
            <a:off x="5536028" y="1624162"/>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1C21A783-62D2-886C-9D91-C1046715B550}"/>
              </a:ext>
            </a:extLst>
          </p:cNvPr>
          <p:cNvSpPr/>
          <p:nvPr/>
        </p:nvSpPr>
        <p:spPr>
          <a:xfrm>
            <a:off x="4818505" y="162608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07B08C6-A803-5DCB-3D7F-AE8CA0847930}"/>
              </a:ext>
            </a:extLst>
          </p:cNvPr>
          <p:cNvSpPr/>
          <p:nvPr/>
        </p:nvSpPr>
        <p:spPr>
          <a:xfrm>
            <a:off x="4813811" y="233648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12CD9A11-50EF-C939-90B3-7183813C08B5}"/>
              </a:ext>
            </a:extLst>
          </p:cNvPr>
          <p:cNvSpPr/>
          <p:nvPr/>
        </p:nvSpPr>
        <p:spPr>
          <a:xfrm>
            <a:off x="2680079" y="3821438"/>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98CCCA-6DDC-E998-8AC0-F9E3254F655D}"/>
              </a:ext>
            </a:extLst>
          </p:cNvPr>
          <p:cNvSpPr/>
          <p:nvPr/>
        </p:nvSpPr>
        <p:spPr>
          <a:xfrm>
            <a:off x="3390448" y="381993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264ECE63-A4E4-402A-D00B-40A38B51A6E6}"/>
              </a:ext>
            </a:extLst>
          </p:cNvPr>
          <p:cNvSpPr/>
          <p:nvPr/>
        </p:nvSpPr>
        <p:spPr>
          <a:xfrm>
            <a:off x="2682241" y="452360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39271AC0-6746-DC43-BC94-6A8DDA228CD6}"/>
              </a:ext>
            </a:extLst>
          </p:cNvPr>
          <p:cNvSpPr/>
          <p:nvPr/>
        </p:nvSpPr>
        <p:spPr>
          <a:xfrm>
            <a:off x="3392972" y="4527883"/>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B9D89838-5D84-09D0-5403-69971113DF69}"/>
              </a:ext>
            </a:extLst>
          </p:cNvPr>
          <p:cNvSpPr/>
          <p:nvPr/>
        </p:nvSpPr>
        <p:spPr>
          <a:xfrm>
            <a:off x="4796336" y="38041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20FDAD2F-502F-E5EC-CC31-14992BCFA9F7}"/>
              </a:ext>
            </a:extLst>
          </p:cNvPr>
          <p:cNvSpPr/>
          <p:nvPr/>
        </p:nvSpPr>
        <p:spPr>
          <a:xfrm>
            <a:off x="4796336" y="416461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C61801BC-54A0-5EB6-0F15-28E1113D4185}"/>
              </a:ext>
            </a:extLst>
          </p:cNvPr>
          <p:cNvSpPr/>
          <p:nvPr/>
        </p:nvSpPr>
        <p:spPr>
          <a:xfrm>
            <a:off x="4796336" y="452510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ED8E3503-8B35-7B4C-A0C2-77E83399D84E}"/>
              </a:ext>
            </a:extLst>
          </p:cNvPr>
          <p:cNvSpPr/>
          <p:nvPr/>
        </p:nvSpPr>
        <p:spPr>
          <a:xfrm>
            <a:off x="4796336" y="4885596"/>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5BBC2F55-FB9F-1B40-31C2-3E6BDA0F4570}"/>
              </a:ext>
            </a:extLst>
          </p:cNvPr>
          <p:cNvSpPr/>
          <p:nvPr/>
        </p:nvSpPr>
        <p:spPr>
          <a:xfrm>
            <a:off x="4800089"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F8A1509D-E10B-E549-C2A3-4E9766E35DE8}"/>
              </a:ext>
            </a:extLst>
          </p:cNvPr>
          <p:cNvSpPr/>
          <p:nvPr/>
        </p:nvSpPr>
        <p:spPr>
          <a:xfrm>
            <a:off x="5164335"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0771A86-47CE-4440-3945-3418B5C54E19}"/>
              </a:ext>
            </a:extLst>
          </p:cNvPr>
          <p:cNvSpPr/>
          <p:nvPr/>
        </p:nvSpPr>
        <p:spPr>
          <a:xfrm>
            <a:off x="5528581"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EA5CBC63-24E4-8999-1016-2083EBE6B8D6}"/>
              </a:ext>
            </a:extLst>
          </p:cNvPr>
          <p:cNvSpPr/>
          <p:nvPr/>
        </p:nvSpPr>
        <p:spPr>
          <a:xfrm>
            <a:off x="5883442" y="380412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B30E3FE8-293A-3904-D32D-1BAA34FFE9DF}"/>
              </a:ext>
            </a:extLst>
          </p:cNvPr>
          <p:cNvSpPr/>
          <p:nvPr/>
        </p:nvSpPr>
        <p:spPr>
          <a:xfrm>
            <a:off x="4796336" y="3804120"/>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D6D7C9FC-623D-E68B-BADD-65BB9BBBD271}"/>
              </a:ext>
            </a:extLst>
          </p:cNvPr>
          <p:cNvSpPr/>
          <p:nvPr/>
        </p:nvSpPr>
        <p:spPr>
          <a:xfrm>
            <a:off x="5307662" y="394696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F970AF0-A817-F024-076C-D4DDEB9B32C2}"/>
              </a:ext>
            </a:extLst>
          </p:cNvPr>
          <p:cNvSpPr/>
          <p:nvPr/>
        </p:nvSpPr>
        <p:spPr>
          <a:xfrm>
            <a:off x="6093726" y="402014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D7E21589-E9F5-7F54-16FF-8A0BAF6AF0E0}"/>
              </a:ext>
            </a:extLst>
          </p:cNvPr>
          <p:cNvSpPr/>
          <p:nvPr/>
        </p:nvSpPr>
        <p:spPr>
          <a:xfrm>
            <a:off x="5196707" y="442561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D6E7270-57C7-E08D-0111-B5ABA195167A}"/>
              </a:ext>
            </a:extLst>
          </p:cNvPr>
          <p:cNvSpPr/>
          <p:nvPr/>
        </p:nvSpPr>
        <p:spPr>
          <a:xfrm>
            <a:off x="4943416" y="503006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B235B17B-C0CB-2670-5AE6-C03B6469FE4A}"/>
              </a:ext>
            </a:extLst>
          </p:cNvPr>
          <p:cNvSpPr/>
          <p:nvPr/>
        </p:nvSpPr>
        <p:spPr>
          <a:xfrm>
            <a:off x="5412630" y="425108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05F87A70-0D86-1413-83F2-91902C6141CB}"/>
              </a:ext>
            </a:extLst>
          </p:cNvPr>
          <p:cNvSpPr/>
          <p:nvPr/>
        </p:nvSpPr>
        <p:spPr>
          <a:xfrm>
            <a:off x="5959881" y="388493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B426A4D3-CD2B-B9B8-C670-4DBEE362E9A3}"/>
              </a:ext>
            </a:extLst>
          </p:cNvPr>
          <p:cNvSpPr/>
          <p:nvPr/>
        </p:nvSpPr>
        <p:spPr>
          <a:xfrm>
            <a:off x="5431601" y="492681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9C95FC1-B14B-3363-3A5A-3B7BBAC34468}"/>
              </a:ext>
            </a:extLst>
          </p:cNvPr>
          <p:cNvSpPr/>
          <p:nvPr/>
        </p:nvSpPr>
        <p:spPr>
          <a:xfrm>
            <a:off x="4811935" y="3821438"/>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7A33C18-689E-88A1-1F20-67ADBFB63EE8}"/>
              </a:ext>
            </a:extLst>
          </p:cNvPr>
          <p:cNvSpPr/>
          <p:nvPr/>
        </p:nvSpPr>
        <p:spPr>
          <a:xfrm>
            <a:off x="5522304" y="381993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8EC32D01-2E87-19FB-4F30-54B85BEAE02D}"/>
              </a:ext>
            </a:extLst>
          </p:cNvPr>
          <p:cNvSpPr/>
          <p:nvPr/>
        </p:nvSpPr>
        <p:spPr>
          <a:xfrm>
            <a:off x="4814097" y="452360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ADE1B9B2-F83D-6739-E30E-C841E7318C0E}"/>
              </a:ext>
            </a:extLst>
          </p:cNvPr>
          <p:cNvSpPr/>
          <p:nvPr/>
        </p:nvSpPr>
        <p:spPr>
          <a:xfrm>
            <a:off x="5524828" y="4527883"/>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2F35FD52-6C29-D400-6A19-EE7FCC90630E}"/>
              </a:ext>
            </a:extLst>
          </p:cNvPr>
          <p:cNvSpPr/>
          <p:nvPr/>
        </p:nvSpPr>
        <p:spPr>
          <a:xfrm>
            <a:off x="5884382" y="381969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DE6574AA-9AC8-3653-BD26-CEA883FB5A3A}"/>
              </a:ext>
            </a:extLst>
          </p:cNvPr>
          <p:cNvSpPr/>
          <p:nvPr/>
        </p:nvSpPr>
        <p:spPr>
          <a:xfrm>
            <a:off x="5532626" y="381928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9370875C-3CFA-7C42-252D-C334C961784B}"/>
              </a:ext>
            </a:extLst>
          </p:cNvPr>
          <p:cNvSpPr/>
          <p:nvPr/>
        </p:nvSpPr>
        <p:spPr>
          <a:xfrm>
            <a:off x="5883738" y="416502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A593F076-FD87-A27D-CB09-5DBD34A8BFC6}"/>
              </a:ext>
            </a:extLst>
          </p:cNvPr>
          <p:cNvSpPr/>
          <p:nvPr/>
        </p:nvSpPr>
        <p:spPr>
          <a:xfrm>
            <a:off x="5531982" y="416461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B98087E8-7394-F333-9FF6-3D1C7A18E174}"/>
              </a:ext>
            </a:extLst>
          </p:cNvPr>
          <p:cNvSpPr/>
          <p:nvPr/>
        </p:nvSpPr>
        <p:spPr>
          <a:xfrm>
            <a:off x="5168087" y="381928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2725A199-593B-807E-9D6E-C615470B3B18}"/>
              </a:ext>
            </a:extLst>
          </p:cNvPr>
          <p:cNvSpPr/>
          <p:nvPr/>
        </p:nvSpPr>
        <p:spPr>
          <a:xfrm>
            <a:off x="4816331" y="3818863"/>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C4509386-587C-EEC2-E73F-CDDEF24B41AF}"/>
              </a:ext>
            </a:extLst>
          </p:cNvPr>
          <p:cNvSpPr/>
          <p:nvPr/>
        </p:nvSpPr>
        <p:spPr>
          <a:xfrm>
            <a:off x="5167443" y="416461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7B2CAE8E-47B8-0954-DA9D-7CAFF6852B51}"/>
              </a:ext>
            </a:extLst>
          </p:cNvPr>
          <p:cNvSpPr/>
          <p:nvPr/>
        </p:nvSpPr>
        <p:spPr>
          <a:xfrm>
            <a:off x="4815687" y="4164194"/>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5F6A8565-9F7C-5F92-E0A0-CE31C7BA2E0A}"/>
              </a:ext>
            </a:extLst>
          </p:cNvPr>
          <p:cNvSpPr/>
          <p:nvPr/>
        </p:nvSpPr>
        <p:spPr>
          <a:xfrm>
            <a:off x="5166893" y="452252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F986D0B0-3759-19CA-7023-B28C2500EBB7}"/>
              </a:ext>
            </a:extLst>
          </p:cNvPr>
          <p:cNvSpPr/>
          <p:nvPr/>
        </p:nvSpPr>
        <p:spPr>
          <a:xfrm>
            <a:off x="4815137" y="452211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DD0A25AE-D032-8EED-F184-7CB9C201377D}"/>
              </a:ext>
            </a:extLst>
          </p:cNvPr>
          <p:cNvSpPr/>
          <p:nvPr/>
        </p:nvSpPr>
        <p:spPr>
          <a:xfrm>
            <a:off x="5166249" y="486785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901468E2-3CF8-E5AD-37EB-C3CF21C6A7BD}"/>
              </a:ext>
            </a:extLst>
          </p:cNvPr>
          <p:cNvSpPr/>
          <p:nvPr/>
        </p:nvSpPr>
        <p:spPr>
          <a:xfrm>
            <a:off x="4814493" y="486744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4" name="矩形: 圆角 273">
            <a:extLst>
              <a:ext uri="{FF2B5EF4-FFF2-40B4-BE49-F238E27FC236}">
                <a16:creationId xmlns:a16="http://schemas.microsoft.com/office/drawing/2014/main" id="{F238B8E6-C926-7FC8-5D23-A1D257B75FFE}"/>
              </a:ext>
            </a:extLst>
          </p:cNvPr>
          <p:cNvSpPr/>
          <p:nvPr/>
        </p:nvSpPr>
        <p:spPr>
          <a:xfrm>
            <a:off x="8513972" y="2806265"/>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E3463EA1-B220-ACBF-67FD-2E080BCF2DE7}"/>
              </a:ext>
            </a:extLst>
          </p:cNvPr>
          <p:cNvSpPr/>
          <p:nvPr/>
        </p:nvSpPr>
        <p:spPr>
          <a:xfrm>
            <a:off x="8551571" y="2894182"/>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C8C569D4-1DE5-C3FC-9206-8F4E4B678E01}"/>
              </a:ext>
            </a:extLst>
          </p:cNvPr>
          <p:cNvSpPr/>
          <p:nvPr/>
        </p:nvSpPr>
        <p:spPr>
          <a:xfrm>
            <a:off x="8760371" y="2894182"/>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D8063AF5-ACE7-0575-9107-E86FBB6E598C}"/>
              </a:ext>
            </a:extLst>
          </p:cNvPr>
          <p:cNvSpPr/>
          <p:nvPr/>
        </p:nvSpPr>
        <p:spPr>
          <a:xfrm>
            <a:off x="8964370" y="28941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8" name="椭圆 277">
            <a:extLst>
              <a:ext uri="{FF2B5EF4-FFF2-40B4-BE49-F238E27FC236}">
                <a16:creationId xmlns:a16="http://schemas.microsoft.com/office/drawing/2014/main" id="{36F215BE-0179-C786-CA3A-D239D1AA829C}"/>
              </a:ext>
            </a:extLst>
          </p:cNvPr>
          <p:cNvSpPr/>
          <p:nvPr/>
        </p:nvSpPr>
        <p:spPr>
          <a:xfrm>
            <a:off x="9168369" y="2894182"/>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32692359-DDA6-03A9-6C55-74A3790D5814}"/>
              </a:ext>
            </a:extLst>
          </p:cNvPr>
          <p:cNvSpPr/>
          <p:nvPr/>
        </p:nvSpPr>
        <p:spPr>
          <a:xfrm>
            <a:off x="7372831" y="3546621"/>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951E57B0-38EB-F2AD-9929-A2556C24F659}"/>
              </a:ext>
            </a:extLst>
          </p:cNvPr>
          <p:cNvSpPr/>
          <p:nvPr/>
        </p:nvSpPr>
        <p:spPr>
          <a:xfrm>
            <a:off x="7410430" y="363453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62A3F1E7-9B79-9748-A08B-48E39D47225B}"/>
              </a:ext>
            </a:extLst>
          </p:cNvPr>
          <p:cNvSpPr/>
          <p:nvPr/>
        </p:nvSpPr>
        <p:spPr>
          <a:xfrm>
            <a:off x="7619230" y="363453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96062A52-1E87-93A8-CF36-2AB3628A4C0F}"/>
              </a:ext>
            </a:extLst>
          </p:cNvPr>
          <p:cNvSpPr/>
          <p:nvPr/>
        </p:nvSpPr>
        <p:spPr>
          <a:xfrm>
            <a:off x="7823229" y="363453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CE5B4977-4846-CEE2-BA0B-D087CDB0CAE3}"/>
              </a:ext>
            </a:extLst>
          </p:cNvPr>
          <p:cNvSpPr/>
          <p:nvPr/>
        </p:nvSpPr>
        <p:spPr>
          <a:xfrm>
            <a:off x="8027228" y="363453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4" name="矩形: 圆角 283">
            <a:extLst>
              <a:ext uri="{FF2B5EF4-FFF2-40B4-BE49-F238E27FC236}">
                <a16:creationId xmlns:a16="http://schemas.microsoft.com/office/drawing/2014/main" id="{18BED245-51C6-CED1-9BD9-1A4B005B0FA6}"/>
              </a:ext>
            </a:extLst>
          </p:cNvPr>
          <p:cNvSpPr/>
          <p:nvPr/>
        </p:nvSpPr>
        <p:spPr>
          <a:xfrm>
            <a:off x="8513972" y="3528918"/>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0F74943E-D4F2-AE2D-7500-D96743CADFAF}"/>
              </a:ext>
            </a:extLst>
          </p:cNvPr>
          <p:cNvSpPr/>
          <p:nvPr/>
        </p:nvSpPr>
        <p:spPr>
          <a:xfrm>
            <a:off x="8551571" y="361683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78B7C1CE-5A1A-1E04-6589-038B5AB12EDC}"/>
              </a:ext>
            </a:extLst>
          </p:cNvPr>
          <p:cNvSpPr/>
          <p:nvPr/>
        </p:nvSpPr>
        <p:spPr>
          <a:xfrm>
            <a:off x="8760371" y="3616835"/>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529C2DD6-5F20-BE63-53C5-0D362E436BC0}"/>
              </a:ext>
            </a:extLst>
          </p:cNvPr>
          <p:cNvSpPr/>
          <p:nvPr/>
        </p:nvSpPr>
        <p:spPr>
          <a:xfrm>
            <a:off x="8964370" y="361683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1C665AF4-59A0-8830-2391-7ABCE8C50A27}"/>
              </a:ext>
            </a:extLst>
          </p:cNvPr>
          <p:cNvSpPr/>
          <p:nvPr/>
        </p:nvSpPr>
        <p:spPr>
          <a:xfrm>
            <a:off x="9168369" y="361683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9" name="矩形: 圆角 288">
            <a:extLst>
              <a:ext uri="{FF2B5EF4-FFF2-40B4-BE49-F238E27FC236}">
                <a16:creationId xmlns:a16="http://schemas.microsoft.com/office/drawing/2014/main" id="{33F19EC9-0799-E999-FEF8-426516F20BBB}"/>
              </a:ext>
            </a:extLst>
          </p:cNvPr>
          <p:cNvSpPr/>
          <p:nvPr/>
        </p:nvSpPr>
        <p:spPr>
          <a:xfrm>
            <a:off x="9655113" y="3528918"/>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4C531A2-E57C-5452-74F1-5579DEC429AF}"/>
              </a:ext>
            </a:extLst>
          </p:cNvPr>
          <p:cNvSpPr/>
          <p:nvPr/>
        </p:nvSpPr>
        <p:spPr>
          <a:xfrm>
            <a:off x="9692712" y="361683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CFDAD585-B585-4C4D-6C6E-6705560383EF}"/>
              </a:ext>
            </a:extLst>
          </p:cNvPr>
          <p:cNvSpPr/>
          <p:nvPr/>
        </p:nvSpPr>
        <p:spPr>
          <a:xfrm>
            <a:off x="9901512" y="361683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A77538C5-20BF-89CE-43C0-9EC4BEA5AFED}"/>
              </a:ext>
            </a:extLst>
          </p:cNvPr>
          <p:cNvSpPr/>
          <p:nvPr/>
        </p:nvSpPr>
        <p:spPr>
          <a:xfrm>
            <a:off x="10105511" y="3616835"/>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A990913F-187B-F328-1683-60C729351F82}"/>
              </a:ext>
            </a:extLst>
          </p:cNvPr>
          <p:cNvSpPr/>
          <p:nvPr/>
        </p:nvSpPr>
        <p:spPr>
          <a:xfrm>
            <a:off x="10309510" y="3616835"/>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294" name="连接符: 曲线 293">
            <a:extLst>
              <a:ext uri="{FF2B5EF4-FFF2-40B4-BE49-F238E27FC236}">
                <a16:creationId xmlns:a16="http://schemas.microsoft.com/office/drawing/2014/main" id="{D6B5F071-1E84-28FE-DBB2-88CCF5CBCFDC}"/>
              </a:ext>
            </a:extLst>
          </p:cNvPr>
          <p:cNvCxnSpPr>
            <a:stCxn id="275" idx="4"/>
            <a:endCxn id="279" idx="0"/>
          </p:cNvCxnSpPr>
          <p:nvPr/>
        </p:nvCxnSpPr>
        <p:spPr>
          <a:xfrm rot="5400000">
            <a:off x="7991533" y="2895482"/>
            <a:ext cx="470239" cy="8320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连接符: 曲线 294">
            <a:extLst>
              <a:ext uri="{FF2B5EF4-FFF2-40B4-BE49-F238E27FC236}">
                <a16:creationId xmlns:a16="http://schemas.microsoft.com/office/drawing/2014/main" id="{A9940BFA-8DCD-D048-85BD-5AC2395A85C7}"/>
              </a:ext>
            </a:extLst>
          </p:cNvPr>
          <p:cNvCxnSpPr>
            <a:stCxn id="276" idx="4"/>
            <a:endCxn id="284" idx="0"/>
          </p:cNvCxnSpPr>
          <p:nvPr/>
        </p:nvCxnSpPr>
        <p:spPr>
          <a:xfrm rot="16200000" flipH="1">
            <a:off x="8675354" y="3252498"/>
            <a:ext cx="452536"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连接符: 曲线 295">
            <a:extLst>
              <a:ext uri="{FF2B5EF4-FFF2-40B4-BE49-F238E27FC236}">
                <a16:creationId xmlns:a16="http://schemas.microsoft.com/office/drawing/2014/main" id="{8F7DE4FA-CAEC-0EB3-55CF-887497E9F438}"/>
              </a:ext>
            </a:extLst>
          </p:cNvPr>
          <p:cNvCxnSpPr>
            <a:stCxn id="278" idx="4"/>
            <a:endCxn id="289" idx="0"/>
          </p:cNvCxnSpPr>
          <p:nvPr/>
        </p:nvCxnSpPr>
        <p:spPr>
          <a:xfrm rot="16200000" flipH="1">
            <a:off x="9449924" y="2885927"/>
            <a:ext cx="452536" cy="833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06C5719-3D11-1E71-9FAF-E3E368E68A2C}"/>
              </a:ext>
            </a:extLst>
          </p:cNvPr>
          <p:cNvSpPr/>
          <p:nvPr/>
        </p:nvSpPr>
        <p:spPr>
          <a:xfrm>
            <a:off x="371475" y="270801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277399A-9911-6378-6B5B-525154F62BDD}"/>
              </a:ext>
            </a:extLst>
          </p:cNvPr>
          <p:cNvSpPr/>
          <p:nvPr/>
        </p:nvSpPr>
        <p:spPr>
          <a:xfrm>
            <a:off x="371475" y="306850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6A78A30-C8E5-F1DE-F35C-512F1E7A757B}"/>
              </a:ext>
            </a:extLst>
          </p:cNvPr>
          <p:cNvSpPr/>
          <p:nvPr/>
        </p:nvSpPr>
        <p:spPr>
          <a:xfrm>
            <a:off x="371475" y="342899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F6CDE4B-42BE-679D-A8B5-59F94A469466}"/>
              </a:ext>
            </a:extLst>
          </p:cNvPr>
          <p:cNvSpPr/>
          <p:nvPr/>
        </p:nvSpPr>
        <p:spPr>
          <a:xfrm>
            <a:off x="371475" y="3789491"/>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5FFDFA4-506C-E4AB-0D47-76E94FBDB541}"/>
              </a:ext>
            </a:extLst>
          </p:cNvPr>
          <p:cNvSpPr/>
          <p:nvPr/>
        </p:nvSpPr>
        <p:spPr>
          <a:xfrm>
            <a:off x="375228" y="2708015"/>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33EE32A-86EF-2CF3-BEA5-51652D7545B7}"/>
              </a:ext>
            </a:extLst>
          </p:cNvPr>
          <p:cNvSpPr/>
          <p:nvPr/>
        </p:nvSpPr>
        <p:spPr>
          <a:xfrm>
            <a:off x="739474" y="2708015"/>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B1214F2-2A75-1597-D65F-B151E6EE7E86}"/>
              </a:ext>
            </a:extLst>
          </p:cNvPr>
          <p:cNvSpPr/>
          <p:nvPr/>
        </p:nvSpPr>
        <p:spPr>
          <a:xfrm>
            <a:off x="1103720" y="2708015"/>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234402-B259-1358-ED60-C9F7E37E6AB4}"/>
              </a:ext>
            </a:extLst>
          </p:cNvPr>
          <p:cNvSpPr/>
          <p:nvPr/>
        </p:nvSpPr>
        <p:spPr>
          <a:xfrm>
            <a:off x="1458581" y="2708015"/>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0689B2-42E0-236F-2BD4-6AF8070284B3}"/>
              </a:ext>
            </a:extLst>
          </p:cNvPr>
          <p:cNvSpPr/>
          <p:nvPr/>
        </p:nvSpPr>
        <p:spPr>
          <a:xfrm>
            <a:off x="371475" y="2708015"/>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10413DD-36F1-3D7F-92C0-84C6BB9226D0}"/>
              </a:ext>
            </a:extLst>
          </p:cNvPr>
          <p:cNvSpPr/>
          <p:nvPr/>
        </p:nvSpPr>
        <p:spPr>
          <a:xfrm>
            <a:off x="882801" y="285085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69C20490-214D-5902-9393-3FB9AA3CF303}"/>
              </a:ext>
            </a:extLst>
          </p:cNvPr>
          <p:cNvSpPr/>
          <p:nvPr/>
        </p:nvSpPr>
        <p:spPr>
          <a:xfrm>
            <a:off x="1668865" y="292404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3A503CC-2A6B-9842-C6D9-A771590C7732}"/>
              </a:ext>
            </a:extLst>
          </p:cNvPr>
          <p:cNvSpPr/>
          <p:nvPr/>
        </p:nvSpPr>
        <p:spPr>
          <a:xfrm>
            <a:off x="771846" y="332950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BD0260B-4198-0FAF-F9B8-A34A448EF324}"/>
              </a:ext>
            </a:extLst>
          </p:cNvPr>
          <p:cNvSpPr/>
          <p:nvPr/>
        </p:nvSpPr>
        <p:spPr>
          <a:xfrm>
            <a:off x="518555" y="393395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C1FDDEC-3ADE-0869-B8C4-B98CAEC15708}"/>
              </a:ext>
            </a:extLst>
          </p:cNvPr>
          <p:cNvSpPr/>
          <p:nvPr/>
        </p:nvSpPr>
        <p:spPr>
          <a:xfrm>
            <a:off x="987769" y="315497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8E01174-8F18-AAAB-B06E-4B29B39403FD}"/>
              </a:ext>
            </a:extLst>
          </p:cNvPr>
          <p:cNvSpPr/>
          <p:nvPr/>
        </p:nvSpPr>
        <p:spPr>
          <a:xfrm>
            <a:off x="1535020" y="278882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46101EE-FFE2-D789-2E0E-75FC5DA2DC6D}"/>
              </a:ext>
            </a:extLst>
          </p:cNvPr>
          <p:cNvSpPr/>
          <p:nvPr/>
        </p:nvSpPr>
        <p:spPr>
          <a:xfrm>
            <a:off x="1006740" y="383071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F7F771A7-DE07-A741-F5CD-7EFFCE9B50A0}"/>
              </a:ext>
            </a:extLst>
          </p:cNvPr>
          <p:cNvSpPr/>
          <p:nvPr/>
        </p:nvSpPr>
        <p:spPr>
          <a:xfrm>
            <a:off x="1110286" y="4643514"/>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9BEA4344-80E9-A10F-4C2E-4E5FAFD006B5}"/>
              </a:ext>
            </a:extLst>
          </p:cNvPr>
          <p:cNvSpPr/>
          <p:nvPr/>
        </p:nvSpPr>
        <p:spPr>
          <a:xfrm>
            <a:off x="758530" y="464309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904CE212-0766-7EB7-51DF-F59BCDDB4FAF}"/>
              </a:ext>
            </a:extLst>
          </p:cNvPr>
          <p:cNvSpPr/>
          <p:nvPr/>
        </p:nvSpPr>
        <p:spPr>
          <a:xfrm>
            <a:off x="1109642" y="4988845"/>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433C3C09-67B2-8DE5-8C8A-3E757B0E48F3}"/>
              </a:ext>
            </a:extLst>
          </p:cNvPr>
          <p:cNvSpPr/>
          <p:nvPr/>
        </p:nvSpPr>
        <p:spPr>
          <a:xfrm>
            <a:off x="757886" y="498842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0" name="文本框 269">
            <a:extLst>
              <a:ext uri="{FF2B5EF4-FFF2-40B4-BE49-F238E27FC236}">
                <a16:creationId xmlns:a16="http://schemas.microsoft.com/office/drawing/2014/main" id="{8FACE5B3-8D51-57BC-7225-87DAA29E4D8A}"/>
              </a:ext>
            </a:extLst>
          </p:cNvPr>
          <p:cNvSpPr txBox="1"/>
          <p:nvPr/>
        </p:nvSpPr>
        <p:spPr>
          <a:xfrm>
            <a:off x="785788" y="4627935"/>
            <a:ext cx="302419" cy="369332"/>
          </a:xfrm>
          <a:prstGeom prst="rect">
            <a:avLst/>
          </a:prstGeom>
          <a:noFill/>
        </p:spPr>
        <p:txBody>
          <a:bodyPr wrap="square" rtlCol="0">
            <a:spAutoFit/>
          </a:bodyPr>
          <a:lstStyle/>
          <a:p>
            <a:pPr algn="ctr"/>
            <a:r>
              <a:rPr lang="en-US" altLang="zh-CN" dirty="0"/>
              <a:t>1</a:t>
            </a:r>
            <a:endParaRPr lang="zh-CN" altLang="en-US" dirty="0"/>
          </a:p>
        </p:txBody>
      </p:sp>
      <p:sp>
        <p:nvSpPr>
          <p:cNvPr id="271" name="文本框 270">
            <a:extLst>
              <a:ext uri="{FF2B5EF4-FFF2-40B4-BE49-F238E27FC236}">
                <a16:creationId xmlns:a16="http://schemas.microsoft.com/office/drawing/2014/main" id="{3C0BA9E5-57C3-443D-742F-D6E5752D29BD}"/>
              </a:ext>
            </a:extLst>
          </p:cNvPr>
          <p:cNvSpPr txBox="1"/>
          <p:nvPr/>
        </p:nvSpPr>
        <p:spPr>
          <a:xfrm>
            <a:off x="1132059" y="4627935"/>
            <a:ext cx="302419" cy="369332"/>
          </a:xfrm>
          <a:prstGeom prst="rect">
            <a:avLst/>
          </a:prstGeom>
          <a:noFill/>
        </p:spPr>
        <p:txBody>
          <a:bodyPr wrap="square" rtlCol="0">
            <a:spAutoFit/>
          </a:bodyPr>
          <a:lstStyle/>
          <a:p>
            <a:pPr algn="ctr"/>
            <a:r>
              <a:rPr lang="en-US" altLang="zh-CN" dirty="0"/>
              <a:t>2</a:t>
            </a:r>
            <a:endParaRPr lang="zh-CN" altLang="en-US" dirty="0"/>
          </a:p>
        </p:txBody>
      </p:sp>
      <p:sp>
        <p:nvSpPr>
          <p:cNvPr id="272" name="文本框 271">
            <a:extLst>
              <a:ext uri="{FF2B5EF4-FFF2-40B4-BE49-F238E27FC236}">
                <a16:creationId xmlns:a16="http://schemas.microsoft.com/office/drawing/2014/main" id="{A297E41B-333A-6CA3-9F57-A6535A032B5D}"/>
              </a:ext>
            </a:extLst>
          </p:cNvPr>
          <p:cNvSpPr txBox="1"/>
          <p:nvPr/>
        </p:nvSpPr>
        <p:spPr>
          <a:xfrm>
            <a:off x="787548" y="4967730"/>
            <a:ext cx="302419" cy="369332"/>
          </a:xfrm>
          <a:prstGeom prst="rect">
            <a:avLst/>
          </a:prstGeom>
          <a:noFill/>
        </p:spPr>
        <p:txBody>
          <a:bodyPr wrap="square" rtlCol="0">
            <a:spAutoFit/>
          </a:bodyPr>
          <a:lstStyle/>
          <a:p>
            <a:pPr algn="ctr"/>
            <a:r>
              <a:rPr lang="en-US" altLang="zh-CN" dirty="0"/>
              <a:t>4</a:t>
            </a:r>
            <a:endParaRPr lang="zh-CN" altLang="en-US" dirty="0"/>
          </a:p>
        </p:txBody>
      </p:sp>
      <p:sp>
        <p:nvSpPr>
          <p:cNvPr id="273" name="文本框 272">
            <a:extLst>
              <a:ext uri="{FF2B5EF4-FFF2-40B4-BE49-F238E27FC236}">
                <a16:creationId xmlns:a16="http://schemas.microsoft.com/office/drawing/2014/main" id="{FD277077-8A26-7788-D038-43D38CC52221}"/>
              </a:ext>
            </a:extLst>
          </p:cNvPr>
          <p:cNvSpPr txBox="1"/>
          <p:nvPr/>
        </p:nvSpPr>
        <p:spPr>
          <a:xfrm>
            <a:off x="1127915" y="4976427"/>
            <a:ext cx="302419" cy="369332"/>
          </a:xfrm>
          <a:prstGeom prst="rect">
            <a:avLst/>
          </a:prstGeom>
          <a:noFill/>
        </p:spPr>
        <p:txBody>
          <a:bodyPr wrap="square" rtlCol="0">
            <a:spAutoFit/>
          </a:bodyPr>
          <a:lstStyle/>
          <a:p>
            <a:pPr algn="ctr"/>
            <a:r>
              <a:rPr lang="en-US" altLang="zh-CN" dirty="0"/>
              <a:t>3</a:t>
            </a:r>
            <a:endParaRPr lang="zh-CN" altLang="en-US" dirty="0"/>
          </a:p>
        </p:txBody>
      </p:sp>
      <p:sp>
        <p:nvSpPr>
          <p:cNvPr id="297" name="箭头: 右 296">
            <a:extLst>
              <a:ext uri="{FF2B5EF4-FFF2-40B4-BE49-F238E27FC236}">
                <a16:creationId xmlns:a16="http://schemas.microsoft.com/office/drawing/2014/main" id="{7ED6785E-CB9F-19C8-C92A-E88E735E0272}"/>
              </a:ext>
            </a:extLst>
          </p:cNvPr>
          <p:cNvSpPr/>
          <p:nvPr/>
        </p:nvSpPr>
        <p:spPr>
          <a:xfrm>
            <a:off x="2062850" y="330264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8" name="箭头: 右 297">
            <a:extLst>
              <a:ext uri="{FF2B5EF4-FFF2-40B4-BE49-F238E27FC236}">
                <a16:creationId xmlns:a16="http://schemas.microsoft.com/office/drawing/2014/main" id="{3308ED1D-169E-84B5-83F7-2DA0B513F624}"/>
              </a:ext>
            </a:extLst>
          </p:cNvPr>
          <p:cNvSpPr/>
          <p:nvPr/>
        </p:nvSpPr>
        <p:spPr>
          <a:xfrm>
            <a:off x="4308608"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9" name="箭头: 右 298">
            <a:extLst>
              <a:ext uri="{FF2B5EF4-FFF2-40B4-BE49-F238E27FC236}">
                <a16:creationId xmlns:a16="http://schemas.microsoft.com/office/drawing/2014/main" id="{07866E40-2AEA-A67A-D1CF-489D234DCFCC}"/>
              </a:ext>
            </a:extLst>
          </p:cNvPr>
          <p:cNvSpPr/>
          <p:nvPr/>
        </p:nvSpPr>
        <p:spPr>
          <a:xfrm>
            <a:off x="4305984"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0" name="文本框 299">
            <a:extLst>
              <a:ext uri="{FF2B5EF4-FFF2-40B4-BE49-F238E27FC236}">
                <a16:creationId xmlns:a16="http://schemas.microsoft.com/office/drawing/2014/main" id="{88FFDD21-0C3A-E312-A689-D5950F4B7CC7}"/>
              </a:ext>
            </a:extLst>
          </p:cNvPr>
          <p:cNvSpPr txBox="1"/>
          <p:nvPr/>
        </p:nvSpPr>
        <p:spPr>
          <a:xfrm>
            <a:off x="2571287" y="1100549"/>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自底向上</a:t>
            </a:r>
          </a:p>
        </p:txBody>
      </p:sp>
      <p:sp>
        <p:nvSpPr>
          <p:cNvPr id="301" name="文本框 300">
            <a:extLst>
              <a:ext uri="{FF2B5EF4-FFF2-40B4-BE49-F238E27FC236}">
                <a16:creationId xmlns:a16="http://schemas.microsoft.com/office/drawing/2014/main" id="{0C665AFD-8505-2556-1390-1B3A51592F8B}"/>
              </a:ext>
            </a:extLst>
          </p:cNvPr>
          <p:cNvSpPr txBox="1"/>
          <p:nvPr/>
        </p:nvSpPr>
        <p:spPr>
          <a:xfrm>
            <a:off x="2564719" y="5322426"/>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自顶向下</a:t>
            </a:r>
          </a:p>
        </p:txBody>
      </p:sp>
      <p:sp>
        <p:nvSpPr>
          <p:cNvPr id="302" name="文本框 301">
            <a:extLst>
              <a:ext uri="{FF2B5EF4-FFF2-40B4-BE49-F238E27FC236}">
                <a16:creationId xmlns:a16="http://schemas.microsoft.com/office/drawing/2014/main" id="{8FD465B9-A4BD-957E-8A46-330535E43182}"/>
              </a:ext>
            </a:extLst>
          </p:cNvPr>
          <p:cNvSpPr txBox="1"/>
          <p:nvPr/>
        </p:nvSpPr>
        <p:spPr>
          <a:xfrm>
            <a:off x="8118328" y="935593"/>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深度</a:t>
            </a:r>
            <a:r>
              <a:rPr lang="en-US" altLang="zh-CN" dirty="0">
                <a:latin typeface="微软雅黑" panose="020B0503020204020204" pitchFamily="34" charset="-122"/>
                <a:ea typeface="微软雅黑" panose="020B0503020204020204" pitchFamily="34" charset="-122"/>
              </a:rPr>
              <a:t>: 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67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52" name="矩形 51">
            <a:extLst>
              <a:ext uri="{FF2B5EF4-FFF2-40B4-BE49-F238E27FC236}">
                <a16:creationId xmlns:a16="http://schemas.microsoft.com/office/drawing/2014/main" id="{D1A68F64-1DBF-026A-91DC-02571182E811}"/>
              </a:ext>
            </a:extLst>
          </p:cNvPr>
          <p:cNvSpPr/>
          <p:nvPr/>
        </p:nvSpPr>
        <p:spPr>
          <a:xfrm>
            <a:off x="2662604"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476DE37-D485-DCAD-2C08-25BCA229BD8A}"/>
              </a:ext>
            </a:extLst>
          </p:cNvPr>
          <p:cNvSpPr/>
          <p:nvPr/>
        </p:nvSpPr>
        <p:spPr>
          <a:xfrm>
            <a:off x="2662604"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F228405-75B2-8FBC-0B70-A5EEAE5BB4C6}"/>
              </a:ext>
            </a:extLst>
          </p:cNvPr>
          <p:cNvSpPr/>
          <p:nvPr/>
        </p:nvSpPr>
        <p:spPr>
          <a:xfrm>
            <a:off x="2662604"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2ABDBFC-405D-A9A4-B04F-9641718DEF75}"/>
              </a:ext>
            </a:extLst>
          </p:cNvPr>
          <p:cNvSpPr/>
          <p:nvPr/>
        </p:nvSpPr>
        <p:spPr>
          <a:xfrm>
            <a:off x="2662604"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1C1F9DA3-4D0A-F606-E2FD-4754F5465EBA}"/>
              </a:ext>
            </a:extLst>
          </p:cNvPr>
          <p:cNvSpPr/>
          <p:nvPr/>
        </p:nvSpPr>
        <p:spPr>
          <a:xfrm>
            <a:off x="266635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B462E74-FA12-9AB8-1CE3-529EBDC5B7B8}"/>
              </a:ext>
            </a:extLst>
          </p:cNvPr>
          <p:cNvSpPr/>
          <p:nvPr/>
        </p:nvSpPr>
        <p:spPr>
          <a:xfrm>
            <a:off x="303060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AAE77864-437D-B4A3-5DA2-599BDCEA68D9}"/>
              </a:ext>
            </a:extLst>
          </p:cNvPr>
          <p:cNvSpPr/>
          <p:nvPr/>
        </p:nvSpPr>
        <p:spPr>
          <a:xfrm>
            <a:off x="3394849"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7C63BD6-E8EF-0AC5-B93D-55C252E80972}"/>
              </a:ext>
            </a:extLst>
          </p:cNvPr>
          <p:cNvSpPr/>
          <p:nvPr/>
        </p:nvSpPr>
        <p:spPr>
          <a:xfrm>
            <a:off x="3749710"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A6E7015-16C8-8B24-1CA3-0B913012242A}"/>
              </a:ext>
            </a:extLst>
          </p:cNvPr>
          <p:cNvSpPr/>
          <p:nvPr/>
        </p:nvSpPr>
        <p:spPr>
          <a:xfrm>
            <a:off x="2662604"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1BB4B51-B8EF-05C6-8E2B-56C752EFFDF0}"/>
              </a:ext>
            </a:extLst>
          </p:cNvPr>
          <p:cNvSpPr/>
          <p:nvPr/>
        </p:nvSpPr>
        <p:spPr>
          <a:xfrm>
            <a:off x="3173930"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F1D72C17-09DC-9250-5B94-B1381D02ED43}"/>
              </a:ext>
            </a:extLst>
          </p:cNvPr>
          <p:cNvSpPr/>
          <p:nvPr/>
        </p:nvSpPr>
        <p:spPr>
          <a:xfrm>
            <a:off x="3959994"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A88357A-71CC-192D-973A-93C0FE851225}"/>
              </a:ext>
            </a:extLst>
          </p:cNvPr>
          <p:cNvSpPr/>
          <p:nvPr/>
        </p:nvSpPr>
        <p:spPr>
          <a:xfrm>
            <a:off x="3062975"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48B32B8-DD43-7C10-AD78-6CA283241109}"/>
              </a:ext>
            </a:extLst>
          </p:cNvPr>
          <p:cNvSpPr/>
          <p:nvPr/>
        </p:nvSpPr>
        <p:spPr>
          <a:xfrm>
            <a:off x="2809684"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8EDE09A-DCB9-B0EE-EA8E-714120C09A5D}"/>
              </a:ext>
            </a:extLst>
          </p:cNvPr>
          <p:cNvSpPr/>
          <p:nvPr/>
        </p:nvSpPr>
        <p:spPr>
          <a:xfrm>
            <a:off x="3278898"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A8C93D-9EFE-0B51-BADE-96BEF7D7BDBB}"/>
              </a:ext>
            </a:extLst>
          </p:cNvPr>
          <p:cNvSpPr/>
          <p:nvPr/>
        </p:nvSpPr>
        <p:spPr>
          <a:xfrm>
            <a:off x="3824134"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C4B7BBC-A4F9-0DBF-E841-D014433CB65D}"/>
              </a:ext>
            </a:extLst>
          </p:cNvPr>
          <p:cNvSpPr/>
          <p:nvPr/>
        </p:nvSpPr>
        <p:spPr>
          <a:xfrm>
            <a:off x="3297869"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C6D1362-2101-AB4D-356B-A56E2DF4466A}"/>
              </a:ext>
            </a:extLst>
          </p:cNvPr>
          <p:cNvSpPr/>
          <p:nvPr/>
        </p:nvSpPr>
        <p:spPr>
          <a:xfrm>
            <a:off x="3027787" y="162688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7F830440-1060-E499-00C9-B28D116BFB48}"/>
              </a:ext>
            </a:extLst>
          </p:cNvPr>
          <p:cNvSpPr/>
          <p:nvPr/>
        </p:nvSpPr>
        <p:spPr>
          <a:xfrm>
            <a:off x="3027787" y="1981019"/>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85835AE-7AE3-82B9-214C-91710F94D50D}"/>
              </a:ext>
            </a:extLst>
          </p:cNvPr>
          <p:cNvSpPr/>
          <p:nvPr/>
        </p:nvSpPr>
        <p:spPr>
          <a:xfrm>
            <a:off x="3753464" y="1624563"/>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4B6FB64-A4B2-D508-731B-552CB4341987}"/>
              </a:ext>
            </a:extLst>
          </p:cNvPr>
          <p:cNvSpPr/>
          <p:nvPr/>
        </p:nvSpPr>
        <p:spPr>
          <a:xfrm>
            <a:off x="3032479"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3DFABC7-FAB1-0009-CEA2-52241AEE033D}"/>
              </a:ext>
            </a:extLst>
          </p:cNvPr>
          <p:cNvSpPr/>
          <p:nvPr/>
        </p:nvSpPr>
        <p:spPr>
          <a:xfrm>
            <a:off x="2665560"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A924F143-32EF-FDA0-FBD7-C835BA44F09C}"/>
              </a:ext>
            </a:extLst>
          </p:cNvPr>
          <p:cNvSpPr/>
          <p:nvPr/>
        </p:nvSpPr>
        <p:spPr>
          <a:xfrm>
            <a:off x="538838"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B187C7D8-8ACA-EEA2-9445-49B0BD0010C4}"/>
              </a:ext>
            </a:extLst>
          </p:cNvPr>
          <p:cNvSpPr/>
          <p:nvPr/>
        </p:nvSpPr>
        <p:spPr>
          <a:xfrm>
            <a:off x="538838"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3F5BB79F-1485-0E12-537E-00A65B421792}"/>
              </a:ext>
            </a:extLst>
          </p:cNvPr>
          <p:cNvSpPr/>
          <p:nvPr/>
        </p:nvSpPr>
        <p:spPr>
          <a:xfrm>
            <a:off x="538838"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56AA2E15-3A39-902C-9D18-A572692FE754}"/>
              </a:ext>
            </a:extLst>
          </p:cNvPr>
          <p:cNvSpPr/>
          <p:nvPr/>
        </p:nvSpPr>
        <p:spPr>
          <a:xfrm>
            <a:off x="538838"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0D7850C7-5455-DA70-D2FE-F953B1F33B76}"/>
              </a:ext>
            </a:extLst>
          </p:cNvPr>
          <p:cNvSpPr/>
          <p:nvPr/>
        </p:nvSpPr>
        <p:spPr>
          <a:xfrm>
            <a:off x="542591"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FABD71F7-E86E-9584-2F56-EF755F86962C}"/>
              </a:ext>
            </a:extLst>
          </p:cNvPr>
          <p:cNvSpPr/>
          <p:nvPr/>
        </p:nvSpPr>
        <p:spPr>
          <a:xfrm>
            <a:off x="90683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FD139A9C-CCCE-87E9-6658-EF373EC0FA3F}"/>
              </a:ext>
            </a:extLst>
          </p:cNvPr>
          <p:cNvSpPr/>
          <p:nvPr/>
        </p:nvSpPr>
        <p:spPr>
          <a:xfrm>
            <a:off x="127108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C7E5E71F-8D56-9385-4814-DC3868B77FF3}"/>
              </a:ext>
            </a:extLst>
          </p:cNvPr>
          <p:cNvSpPr/>
          <p:nvPr/>
        </p:nvSpPr>
        <p:spPr>
          <a:xfrm>
            <a:off x="1625944"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B45D2F3-DC23-A1A6-6662-CED337C23295}"/>
              </a:ext>
            </a:extLst>
          </p:cNvPr>
          <p:cNvSpPr/>
          <p:nvPr/>
        </p:nvSpPr>
        <p:spPr>
          <a:xfrm>
            <a:off x="538838"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3DD059-E326-2C1A-9066-0337DC374350}"/>
              </a:ext>
            </a:extLst>
          </p:cNvPr>
          <p:cNvSpPr/>
          <p:nvPr/>
        </p:nvSpPr>
        <p:spPr>
          <a:xfrm>
            <a:off x="1050164"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8EEE1103-4362-670D-88B6-BF7E4344FD4A}"/>
              </a:ext>
            </a:extLst>
          </p:cNvPr>
          <p:cNvSpPr/>
          <p:nvPr/>
        </p:nvSpPr>
        <p:spPr>
          <a:xfrm>
            <a:off x="1836228"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D6EC257-8EDB-9861-6AA4-38E5A84083A1}"/>
              </a:ext>
            </a:extLst>
          </p:cNvPr>
          <p:cNvSpPr/>
          <p:nvPr/>
        </p:nvSpPr>
        <p:spPr>
          <a:xfrm>
            <a:off x="939209"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7434DB0-575E-76FB-2854-68E7FCB198C3}"/>
              </a:ext>
            </a:extLst>
          </p:cNvPr>
          <p:cNvSpPr/>
          <p:nvPr/>
        </p:nvSpPr>
        <p:spPr>
          <a:xfrm>
            <a:off x="685918"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78AE980-EADB-D509-D13A-673D836D5532}"/>
              </a:ext>
            </a:extLst>
          </p:cNvPr>
          <p:cNvSpPr/>
          <p:nvPr/>
        </p:nvSpPr>
        <p:spPr>
          <a:xfrm>
            <a:off x="1155132"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4DE1C1F-536D-0ACC-9820-70C24DF63A93}"/>
              </a:ext>
            </a:extLst>
          </p:cNvPr>
          <p:cNvSpPr/>
          <p:nvPr/>
        </p:nvSpPr>
        <p:spPr>
          <a:xfrm>
            <a:off x="1702383"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8DD3E5-DC99-7BBA-8CA3-9425597DCEAB}"/>
              </a:ext>
            </a:extLst>
          </p:cNvPr>
          <p:cNvSpPr/>
          <p:nvPr/>
        </p:nvSpPr>
        <p:spPr>
          <a:xfrm>
            <a:off x="1174103"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F66DE62C-8444-C824-DD96-CA48FC50701F}"/>
              </a:ext>
            </a:extLst>
          </p:cNvPr>
          <p:cNvSpPr/>
          <p:nvPr/>
        </p:nvSpPr>
        <p:spPr>
          <a:xfrm>
            <a:off x="4799446" y="160876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DDD333A5-FD96-3EAB-7530-D1F2157C9909}"/>
              </a:ext>
            </a:extLst>
          </p:cNvPr>
          <p:cNvSpPr/>
          <p:nvPr/>
        </p:nvSpPr>
        <p:spPr>
          <a:xfrm>
            <a:off x="4799446" y="196925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2E22712F-9E98-E9E9-89EE-A77ACC8C2DB8}"/>
              </a:ext>
            </a:extLst>
          </p:cNvPr>
          <p:cNvSpPr/>
          <p:nvPr/>
        </p:nvSpPr>
        <p:spPr>
          <a:xfrm>
            <a:off x="4799446" y="232974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6C02E8FC-9C74-F8E1-369D-DA275E76E5DE}"/>
              </a:ext>
            </a:extLst>
          </p:cNvPr>
          <p:cNvSpPr/>
          <p:nvPr/>
        </p:nvSpPr>
        <p:spPr>
          <a:xfrm>
            <a:off x="4799446" y="269023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187D973-002C-02B0-B10C-8B519AD73F93}"/>
              </a:ext>
            </a:extLst>
          </p:cNvPr>
          <p:cNvSpPr/>
          <p:nvPr/>
        </p:nvSpPr>
        <p:spPr>
          <a:xfrm>
            <a:off x="4803199"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D0EB019-82A4-9650-D7B3-5BD108E0C8F9}"/>
              </a:ext>
            </a:extLst>
          </p:cNvPr>
          <p:cNvSpPr/>
          <p:nvPr/>
        </p:nvSpPr>
        <p:spPr>
          <a:xfrm>
            <a:off x="5167445"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37BCF1E-1E53-7E71-33BF-3A45A27FFA57}"/>
              </a:ext>
            </a:extLst>
          </p:cNvPr>
          <p:cNvSpPr/>
          <p:nvPr/>
        </p:nvSpPr>
        <p:spPr>
          <a:xfrm>
            <a:off x="5531691"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6D6E1989-3AC9-C5E7-DD96-2C9C0FAE8643}"/>
              </a:ext>
            </a:extLst>
          </p:cNvPr>
          <p:cNvSpPr/>
          <p:nvPr/>
        </p:nvSpPr>
        <p:spPr>
          <a:xfrm>
            <a:off x="5886552"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B0467053-3223-AAF8-89EA-0ED954DA33EB}"/>
              </a:ext>
            </a:extLst>
          </p:cNvPr>
          <p:cNvSpPr/>
          <p:nvPr/>
        </p:nvSpPr>
        <p:spPr>
          <a:xfrm>
            <a:off x="4799446" y="160876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E17554E-1877-0402-2294-10CB0BD18578}"/>
              </a:ext>
            </a:extLst>
          </p:cNvPr>
          <p:cNvSpPr/>
          <p:nvPr/>
        </p:nvSpPr>
        <p:spPr>
          <a:xfrm>
            <a:off x="5310772" y="175160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A86B099-EE5D-6E2D-2EBD-BC4BB8144CA3}"/>
              </a:ext>
            </a:extLst>
          </p:cNvPr>
          <p:cNvSpPr/>
          <p:nvPr/>
        </p:nvSpPr>
        <p:spPr>
          <a:xfrm>
            <a:off x="6096836" y="182478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D21418A-5F87-1DE5-52C9-0C5C621AEC89}"/>
              </a:ext>
            </a:extLst>
          </p:cNvPr>
          <p:cNvSpPr/>
          <p:nvPr/>
        </p:nvSpPr>
        <p:spPr>
          <a:xfrm>
            <a:off x="5199817" y="223025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25B9814-3D76-6107-F2F6-62292C996937}"/>
              </a:ext>
            </a:extLst>
          </p:cNvPr>
          <p:cNvSpPr/>
          <p:nvPr/>
        </p:nvSpPr>
        <p:spPr>
          <a:xfrm>
            <a:off x="4946526" y="283470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4FC8E0D-BF40-87F9-A3CF-A2646EE96F4B}"/>
              </a:ext>
            </a:extLst>
          </p:cNvPr>
          <p:cNvSpPr/>
          <p:nvPr/>
        </p:nvSpPr>
        <p:spPr>
          <a:xfrm>
            <a:off x="5415740" y="205572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2BA8C5B-E1B6-E64F-2040-62B5CE153E27}"/>
              </a:ext>
            </a:extLst>
          </p:cNvPr>
          <p:cNvSpPr/>
          <p:nvPr/>
        </p:nvSpPr>
        <p:spPr>
          <a:xfrm>
            <a:off x="5960976" y="16885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6162C75B-FE62-6778-88CC-C9E915FE667F}"/>
              </a:ext>
            </a:extLst>
          </p:cNvPr>
          <p:cNvSpPr/>
          <p:nvPr/>
        </p:nvSpPr>
        <p:spPr>
          <a:xfrm>
            <a:off x="5434711" y="273145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2EFBA0F0-38C6-C602-283A-B36DA376E5D2}"/>
              </a:ext>
            </a:extLst>
          </p:cNvPr>
          <p:cNvSpPr/>
          <p:nvPr/>
        </p:nvSpPr>
        <p:spPr>
          <a:xfrm>
            <a:off x="5536028" y="1624162"/>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1C21A783-62D2-886C-9D91-C1046715B550}"/>
              </a:ext>
            </a:extLst>
          </p:cNvPr>
          <p:cNvSpPr/>
          <p:nvPr/>
        </p:nvSpPr>
        <p:spPr>
          <a:xfrm>
            <a:off x="4818505" y="162608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07B08C6-A803-5DCB-3D7F-AE8CA0847930}"/>
              </a:ext>
            </a:extLst>
          </p:cNvPr>
          <p:cNvSpPr/>
          <p:nvPr/>
        </p:nvSpPr>
        <p:spPr>
          <a:xfrm>
            <a:off x="4813811" y="233648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12CD9A11-50EF-C939-90B3-7183813C08B5}"/>
              </a:ext>
            </a:extLst>
          </p:cNvPr>
          <p:cNvSpPr/>
          <p:nvPr/>
        </p:nvSpPr>
        <p:spPr>
          <a:xfrm>
            <a:off x="554437" y="382100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98CCCA-6DDC-E998-8AC0-F9E3254F655D}"/>
              </a:ext>
            </a:extLst>
          </p:cNvPr>
          <p:cNvSpPr/>
          <p:nvPr/>
        </p:nvSpPr>
        <p:spPr>
          <a:xfrm>
            <a:off x="1264806" y="3819504"/>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264ECE63-A4E4-402A-D00B-40A38B51A6E6}"/>
              </a:ext>
            </a:extLst>
          </p:cNvPr>
          <p:cNvSpPr/>
          <p:nvPr/>
        </p:nvSpPr>
        <p:spPr>
          <a:xfrm>
            <a:off x="556599" y="4523169"/>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39271AC0-6746-DC43-BC94-6A8DDA228CD6}"/>
              </a:ext>
            </a:extLst>
          </p:cNvPr>
          <p:cNvSpPr/>
          <p:nvPr/>
        </p:nvSpPr>
        <p:spPr>
          <a:xfrm>
            <a:off x="1267330" y="452745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B9D89838-5D84-09D0-5403-69971113DF69}"/>
              </a:ext>
            </a:extLst>
          </p:cNvPr>
          <p:cNvSpPr/>
          <p:nvPr/>
        </p:nvSpPr>
        <p:spPr>
          <a:xfrm>
            <a:off x="2670694"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20FDAD2F-502F-E5EC-CC31-14992BCFA9F7}"/>
              </a:ext>
            </a:extLst>
          </p:cNvPr>
          <p:cNvSpPr/>
          <p:nvPr/>
        </p:nvSpPr>
        <p:spPr>
          <a:xfrm>
            <a:off x="2670694"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C61801BC-54A0-5EB6-0F15-28E1113D4185}"/>
              </a:ext>
            </a:extLst>
          </p:cNvPr>
          <p:cNvSpPr/>
          <p:nvPr/>
        </p:nvSpPr>
        <p:spPr>
          <a:xfrm>
            <a:off x="2670694"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ED8E3503-8B35-7B4C-A0C2-77E83399D84E}"/>
              </a:ext>
            </a:extLst>
          </p:cNvPr>
          <p:cNvSpPr/>
          <p:nvPr/>
        </p:nvSpPr>
        <p:spPr>
          <a:xfrm>
            <a:off x="2670694"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5BBC2F55-FB9F-1B40-31C2-3E6BDA0F4570}"/>
              </a:ext>
            </a:extLst>
          </p:cNvPr>
          <p:cNvSpPr/>
          <p:nvPr/>
        </p:nvSpPr>
        <p:spPr>
          <a:xfrm>
            <a:off x="267444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F8A1509D-E10B-E549-C2A3-4E9766E35DE8}"/>
              </a:ext>
            </a:extLst>
          </p:cNvPr>
          <p:cNvSpPr/>
          <p:nvPr/>
        </p:nvSpPr>
        <p:spPr>
          <a:xfrm>
            <a:off x="303869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0771A86-47CE-4440-3945-3418B5C54E19}"/>
              </a:ext>
            </a:extLst>
          </p:cNvPr>
          <p:cNvSpPr/>
          <p:nvPr/>
        </p:nvSpPr>
        <p:spPr>
          <a:xfrm>
            <a:off x="3402939"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EA5CBC63-24E4-8999-1016-2083EBE6B8D6}"/>
              </a:ext>
            </a:extLst>
          </p:cNvPr>
          <p:cNvSpPr/>
          <p:nvPr/>
        </p:nvSpPr>
        <p:spPr>
          <a:xfrm>
            <a:off x="3757800"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B30E3FE8-293A-3904-D32D-1BAA34FFE9DF}"/>
              </a:ext>
            </a:extLst>
          </p:cNvPr>
          <p:cNvSpPr/>
          <p:nvPr/>
        </p:nvSpPr>
        <p:spPr>
          <a:xfrm>
            <a:off x="2670694"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D6D7C9FC-623D-E68B-BADD-65BB9BBBD271}"/>
              </a:ext>
            </a:extLst>
          </p:cNvPr>
          <p:cNvSpPr/>
          <p:nvPr/>
        </p:nvSpPr>
        <p:spPr>
          <a:xfrm>
            <a:off x="3182020"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F970AF0-A817-F024-076C-D4DDEB9B32C2}"/>
              </a:ext>
            </a:extLst>
          </p:cNvPr>
          <p:cNvSpPr/>
          <p:nvPr/>
        </p:nvSpPr>
        <p:spPr>
          <a:xfrm>
            <a:off x="3968084"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D7E21589-E9F5-7F54-16FF-8A0BAF6AF0E0}"/>
              </a:ext>
            </a:extLst>
          </p:cNvPr>
          <p:cNvSpPr/>
          <p:nvPr/>
        </p:nvSpPr>
        <p:spPr>
          <a:xfrm>
            <a:off x="3071065"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D6E7270-57C7-E08D-0111-B5ABA195167A}"/>
              </a:ext>
            </a:extLst>
          </p:cNvPr>
          <p:cNvSpPr/>
          <p:nvPr/>
        </p:nvSpPr>
        <p:spPr>
          <a:xfrm>
            <a:off x="2817774"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B235B17B-C0CB-2670-5AE6-C03B6469FE4A}"/>
              </a:ext>
            </a:extLst>
          </p:cNvPr>
          <p:cNvSpPr/>
          <p:nvPr/>
        </p:nvSpPr>
        <p:spPr>
          <a:xfrm>
            <a:off x="3286988"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05F87A70-0D86-1413-83F2-91902C6141CB}"/>
              </a:ext>
            </a:extLst>
          </p:cNvPr>
          <p:cNvSpPr/>
          <p:nvPr/>
        </p:nvSpPr>
        <p:spPr>
          <a:xfrm>
            <a:off x="3834239"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B426A4D3-CD2B-B9B8-C670-4DBEE362E9A3}"/>
              </a:ext>
            </a:extLst>
          </p:cNvPr>
          <p:cNvSpPr/>
          <p:nvPr/>
        </p:nvSpPr>
        <p:spPr>
          <a:xfrm>
            <a:off x="3305959"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9C95FC1-B14B-3363-3A5A-3B7BBAC34468}"/>
              </a:ext>
            </a:extLst>
          </p:cNvPr>
          <p:cNvSpPr/>
          <p:nvPr/>
        </p:nvSpPr>
        <p:spPr>
          <a:xfrm>
            <a:off x="2686293" y="38210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7A33C18-689E-88A1-1F20-67ADBFB63EE8}"/>
              </a:ext>
            </a:extLst>
          </p:cNvPr>
          <p:cNvSpPr/>
          <p:nvPr/>
        </p:nvSpPr>
        <p:spPr>
          <a:xfrm>
            <a:off x="3396662" y="3819504"/>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8EC32D01-2E87-19FB-4F30-54B85BEAE02D}"/>
              </a:ext>
            </a:extLst>
          </p:cNvPr>
          <p:cNvSpPr/>
          <p:nvPr/>
        </p:nvSpPr>
        <p:spPr>
          <a:xfrm>
            <a:off x="2688455" y="4523169"/>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ADE1B9B2-F83D-6739-E30E-C841E7318C0E}"/>
              </a:ext>
            </a:extLst>
          </p:cNvPr>
          <p:cNvSpPr/>
          <p:nvPr/>
        </p:nvSpPr>
        <p:spPr>
          <a:xfrm>
            <a:off x="3399186" y="452745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2F35FD52-6C29-D400-6A19-EE7FCC90630E}"/>
              </a:ext>
            </a:extLst>
          </p:cNvPr>
          <p:cNvSpPr/>
          <p:nvPr/>
        </p:nvSpPr>
        <p:spPr>
          <a:xfrm>
            <a:off x="3758740" y="3819265"/>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DE6574AA-9AC8-3653-BD26-CEA883FB5A3A}"/>
              </a:ext>
            </a:extLst>
          </p:cNvPr>
          <p:cNvSpPr/>
          <p:nvPr/>
        </p:nvSpPr>
        <p:spPr>
          <a:xfrm>
            <a:off x="3406984"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9370875C-3CFA-7C42-252D-C334C961784B}"/>
              </a:ext>
            </a:extLst>
          </p:cNvPr>
          <p:cNvSpPr/>
          <p:nvPr/>
        </p:nvSpPr>
        <p:spPr>
          <a:xfrm>
            <a:off x="3758096" y="41645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A593F076-FD87-A27D-CB09-5DBD34A8BFC6}"/>
              </a:ext>
            </a:extLst>
          </p:cNvPr>
          <p:cNvSpPr/>
          <p:nvPr/>
        </p:nvSpPr>
        <p:spPr>
          <a:xfrm>
            <a:off x="3406340"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B98087E8-7394-F333-9FF6-3D1C7A18E174}"/>
              </a:ext>
            </a:extLst>
          </p:cNvPr>
          <p:cNvSpPr/>
          <p:nvPr/>
        </p:nvSpPr>
        <p:spPr>
          <a:xfrm>
            <a:off x="3042445"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2725A199-593B-807E-9D6E-C615470B3B18}"/>
              </a:ext>
            </a:extLst>
          </p:cNvPr>
          <p:cNvSpPr/>
          <p:nvPr/>
        </p:nvSpPr>
        <p:spPr>
          <a:xfrm>
            <a:off x="2690689" y="381843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C4509386-587C-EEC2-E73F-CDDEF24B41AF}"/>
              </a:ext>
            </a:extLst>
          </p:cNvPr>
          <p:cNvSpPr/>
          <p:nvPr/>
        </p:nvSpPr>
        <p:spPr>
          <a:xfrm>
            <a:off x="3041801"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7B2CAE8E-47B8-0954-DA9D-7CAFF6852B51}"/>
              </a:ext>
            </a:extLst>
          </p:cNvPr>
          <p:cNvSpPr/>
          <p:nvPr/>
        </p:nvSpPr>
        <p:spPr>
          <a:xfrm>
            <a:off x="2690045" y="416376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5F6A8565-9F7C-5F92-E0A0-CE31C7BA2E0A}"/>
              </a:ext>
            </a:extLst>
          </p:cNvPr>
          <p:cNvSpPr/>
          <p:nvPr/>
        </p:nvSpPr>
        <p:spPr>
          <a:xfrm>
            <a:off x="3041251" y="45220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F986D0B0-3759-19CA-7023-B28C2500EBB7}"/>
              </a:ext>
            </a:extLst>
          </p:cNvPr>
          <p:cNvSpPr/>
          <p:nvPr/>
        </p:nvSpPr>
        <p:spPr>
          <a:xfrm>
            <a:off x="2689495" y="45216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DD0A25AE-D032-8EED-F184-7CB9C201377D}"/>
              </a:ext>
            </a:extLst>
          </p:cNvPr>
          <p:cNvSpPr/>
          <p:nvPr/>
        </p:nvSpPr>
        <p:spPr>
          <a:xfrm>
            <a:off x="3040607" y="486742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901468E2-3CF8-E5AD-37EB-C3CF21C6A7BD}"/>
              </a:ext>
            </a:extLst>
          </p:cNvPr>
          <p:cNvSpPr/>
          <p:nvPr/>
        </p:nvSpPr>
        <p:spPr>
          <a:xfrm>
            <a:off x="2688851" y="486701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BB37585-3ADC-44B4-12B3-E5A65F56FBC7}"/>
              </a:ext>
            </a:extLst>
          </p:cNvPr>
          <p:cNvSpPr/>
          <p:nvPr/>
        </p:nvSpPr>
        <p:spPr>
          <a:xfrm>
            <a:off x="564178"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AA9FE2E-9F9B-B9D5-B4FB-CF4967B4B45B}"/>
              </a:ext>
            </a:extLst>
          </p:cNvPr>
          <p:cNvSpPr/>
          <p:nvPr/>
        </p:nvSpPr>
        <p:spPr>
          <a:xfrm>
            <a:off x="564178"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965C165-5E7A-178A-F3FB-34EBAC6363BC}"/>
              </a:ext>
            </a:extLst>
          </p:cNvPr>
          <p:cNvSpPr/>
          <p:nvPr/>
        </p:nvSpPr>
        <p:spPr>
          <a:xfrm>
            <a:off x="564178"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EADCC9D-1CCF-66C3-2C65-1D93BC22683B}"/>
              </a:ext>
            </a:extLst>
          </p:cNvPr>
          <p:cNvSpPr/>
          <p:nvPr/>
        </p:nvSpPr>
        <p:spPr>
          <a:xfrm>
            <a:off x="564178"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78FAE18-1155-1215-F449-9BDB1B67B0B6}"/>
              </a:ext>
            </a:extLst>
          </p:cNvPr>
          <p:cNvSpPr/>
          <p:nvPr/>
        </p:nvSpPr>
        <p:spPr>
          <a:xfrm>
            <a:off x="567931"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7B3ED9E-3783-08E1-E5E2-2D19DE3B9AB5}"/>
              </a:ext>
            </a:extLst>
          </p:cNvPr>
          <p:cNvSpPr/>
          <p:nvPr/>
        </p:nvSpPr>
        <p:spPr>
          <a:xfrm>
            <a:off x="93217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E314D2B-F8CC-C738-2BB0-6E31C3340C58}"/>
              </a:ext>
            </a:extLst>
          </p:cNvPr>
          <p:cNvSpPr/>
          <p:nvPr/>
        </p:nvSpPr>
        <p:spPr>
          <a:xfrm>
            <a:off x="129642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6771435-5A30-A48C-1AC4-A9A93EED955D}"/>
              </a:ext>
            </a:extLst>
          </p:cNvPr>
          <p:cNvSpPr/>
          <p:nvPr/>
        </p:nvSpPr>
        <p:spPr>
          <a:xfrm>
            <a:off x="1651284"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331AD9F-62C6-12CF-B62A-7348897EBBCB}"/>
              </a:ext>
            </a:extLst>
          </p:cNvPr>
          <p:cNvSpPr/>
          <p:nvPr/>
        </p:nvSpPr>
        <p:spPr>
          <a:xfrm>
            <a:off x="564178"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31C1E33-ADBC-C993-4824-A344A9F4778F}"/>
              </a:ext>
            </a:extLst>
          </p:cNvPr>
          <p:cNvSpPr/>
          <p:nvPr/>
        </p:nvSpPr>
        <p:spPr>
          <a:xfrm>
            <a:off x="1075504"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032FFFE-9AEC-A50A-F4CB-B3475258C8CA}"/>
              </a:ext>
            </a:extLst>
          </p:cNvPr>
          <p:cNvSpPr/>
          <p:nvPr/>
        </p:nvSpPr>
        <p:spPr>
          <a:xfrm>
            <a:off x="1861568"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ABB0B5-6007-FD58-53EC-6545E0C1DB4F}"/>
              </a:ext>
            </a:extLst>
          </p:cNvPr>
          <p:cNvSpPr/>
          <p:nvPr/>
        </p:nvSpPr>
        <p:spPr>
          <a:xfrm>
            <a:off x="964549"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98A9F9F-644A-DC84-4911-AC100D2BDE38}"/>
              </a:ext>
            </a:extLst>
          </p:cNvPr>
          <p:cNvSpPr/>
          <p:nvPr/>
        </p:nvSpPr>
        <p:spPr>
          <a:xfrm>
            <a:off x="711258"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267B7B5-BC41-F73B-CD59-93132871A308}"/>
              </a:ext>
            </a:extLst>
          </p:cNvPr>
          <p:cNvSpPr/>
          <p:nvPr/>
        </p:nvSpPr>
        <p:spPr>
          <a:xfrm>
            <a:off x="1180472"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E8A7D76-C830-8A1C-E1C0-DAB1B9DFEC6B}"/>
              </a:ext>
            </a:extLst>
          </p:cNvPr>
          <p:cNvSpPr/>
          <p:nvPr/>
        </p:nvSpPr>
        <p:spPr>
          <a:xfrm>
            <a:off x="1725708"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F9AFA7E-BD20-10CD-9F36-FF0E99A84264}"/>
              </a:ext>
            </a:extLst>
          </p:cNvPr>
          <p:cNvSpPr/>
          <p:nvPr/>
        </p:nvSpPr>
        <p:spPr>
          <a:xfrm>
            <a:off x="1199443"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5E1466C-4E72-1220-BC9F-BF34342D670A}"/>
              </a:ext>
            </a:extLst>
          </p:cNvPr>
          <p:cNvSpPr/>
          <p:nvPr/>
        </p:nvSpPr>
        <p:spPr>
          <a:xfrm>
            <a:off x="929361" y="1626885"/>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CED6AB5-436E-E3EB-5292-521AAED0D1C1}"/>
              </a:ext>
            </a:extLst>
          </p:cNvPr>
          <p:cNvSpPr/>
          <p:nvPr/>
        </p:nvSpPr>
        <p:spPr>
          <a:xfrm>
            <a:off x="4796336" y="380448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283E510-3629-78C2-A087-D07BE3438E2B}"/>
              </a:ext>
            </a:extLst>
          </p:cNvPr>
          <p:cNvSpPr/>
          <p:nvPr/>
        </p:nvSpPr>
        <p:spPr>
          <a:xfrm>
            <a:off x="4796336" y="416498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4B9BB49-EB88-38C8-91A1-AD3E08738831}"/>
              </a:ext>
            </a:extLst>
          </p:cNvPr>
          <p:cNvSpPr/>
          <p:nvPr/>
        </p:nvSpPr>
        <p:spPr>
          <a:xfrm>
            <a:off x="4796336" y="452547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A53CA8-984F-9655-860D-8AF3DCC76574}"/>
              </a:ext>
            </a:extLst>
          </p:cNvPr>
          <p:cNvSpPr/>
          <p:nvPr/>
        </p:nvSpPr>
        <p:spPr>
          <a:xfrm>
            <a:off x="4796336" y="4885966"/>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293B0DE-6A7D-8A1B-79C1-3E0688FCCDFB}"/>
              </a:ext>
            </a:extLst>
          </p:cNvPr>
          <p:cNvSpPr/>
          <p:nvPr/>
        </p:nvSpPr>
        <p:spPr>
          <a:xfrm>
            <a:off x="4800089"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E85818C-42BA-9818-CC59-665FE683A443}"/>
              </a:ext>
            </a:extLst>
          </p:cNvPr>
          <p:cNvSpPr/>
          <p:nvPr/>
        </p:nvSpPr>
        <p:spPr>
          <a:xfrm>
            <a:off x="5164335"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DF6A885-7E26-18C4-25FA-833205CBF15D}"/>
              </a:ext>
            </a:extLst>
          </p:cNvPr>
          <p:cNvSpPr/>
          <p:nvPr/>
        </p:nvSpPr>
        <p:spPr>
          <a:xfrm>
            <a:off x="5528581"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C9038C2-CBC9-8921-C8AF-1B654629C9AF}"/>
              </a:ext>
            </a:extLst>
          </p:cNvPr>
          <p:cNvSpPr/>
          <p:nvPr/>
        </p:nvSpPr>
        <p:spPr>
          <a:xfrm>
            <a:off x="5883442"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E0A2FFC-CCB7-5ECF-E778-A2E521DA0933}"/>
              </a:ext>
            </a:extLst>
          </p:cNvPr>
          <p:cNvSpPr/>
          <p:nvPr/>
        </p:nvSpPr>
        <p:spPr>
          <a:xfrm>
            <a:off x="4796336" y="3804490"/>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58DD79-7A03-C0C2-26C7-0837E2A8ADBD}"/>
              </a:ext>
            </a:extLst>
          </p:cNvPr>
          <p:cNvSpPr/>
          <p:nvPr/>
        </p:nvSpPr>
        <p:spPr>
          <a:xfrm>
            <a:off x="5307662" y="39473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88C1389-F70C-8F7A-DB80-ADA2A6E22256}"/>
              </a:ext>
            </a:extLst>
          </p:cNvPr>
          <p:cNvSpPr/>
          <p:nvPr/>
        </p:nvSpPr>
        <p:spPr>
          <a:xfrm>
            <a:off x="6093726" y="402051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62E6E46-751D-C9C5-CA31-7C0858A030CE}"/>
              </a:ext>
            </a:extLst>
          </p:cNvPr>
          <p:cNvSpPr/>
          <p:nvPr/>
        </p:nvSpPr>
        <p:spPr>
          <a:xfrm>
            <a:off x="5196707" y="44259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D1EC982-641F-19E1-0BDB-801E8361E573}"/>
              </a:ext>
            </a:extLst>
          </p:cNvPr>
          <p:cNvSpPr/>
          <p:nvPr/>
        </p:nvSpPr>
        <p:spPr>
          <a:xfrm>
            <a:off x="4943416" y="503043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21B290F-9166-8FB8-CC26-CA5F9CB90652}"/>
              </a:ext>
            </a:extLst>
          </p:cNvPr>
          <p:cNvSpPr/>
          <p:nvPr/>
        </p:nvSpPr>
        <p:spPr>
          <a:xfrm>
            <a:off x="5412630" y="425145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EBDCF6E-7DBC-E479-94B9-5FB43248B7C6}"/>
              </a:ext>
            </a:extLst>
          </p:cNvPr>
          <p:cNvSpPr/>
          <p:nvPr/>
        </p:nvSpPr>
        <p:spPr>
          <a:xfrm>
            <a:off x="5959881" y="388530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B815ECE-2A32-FE51-1241-28A919C1836C}"/>
              </a:ext>
            </a:extLst>
          </p:cNvPr>
          <p:cNvSpPr/>
          <p:nvPr/>
        </p:nvSpPr>
        <p:spPr>
          <a:xfrm>
            <a:off x="5431601" y="49271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F3050AC-87A5-3465-1323-2BA8F10C41E2}"/>
              </a:ext>
            </a:extLst>
          </p:cNvPr>
          <p:cNvSpPr/>
          <p:nvPr/>
        </p:nvSpPr>
        <p:spPr>
          <a:xfrm>
            <a:off x="4811935" y="3821808"/>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F043088-EB66-68FE-D08D-E5E7848638F0}"/>
              </a:ext>
            </a:extLst>
          </p:cNvPr>
          <p:cNvSpPr/>
          <p:nvPr/>
        </p:nvSpPr>
        <p:spPr>
          <a:xfrm>
            <a:off x="5522304" y="38203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D2C0EE7-3C3C-ACB6-66B3-FD152FB20865}"/>
              </a:ext>
            </a:extLst>
          </p:cNvPr>
          <p:cNvSpPr/>
          <p:nvPr/>
        </p:nvSpPr>
        <p:spPr>
          <a:xfrm>
            <a:off x="4814097" y="452397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05C8D43-2F23-EC30-917E-0C4CB6403CF3}"/>
              </a:ext>
            </a:extLst>
          </p:cNvPr>
          <p:cNvSpPr/>
          <p:nvPr/>
        </p:nvSpPr>
        <p:spPr>
          <a:xfrm>
            <a:off x="5524828" y="4528253"/>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147E04A-DE43-EC01-0E7F-33C4F975B5C5}"/>
              </a:ext>
            </a:extLst>
          </p:cNvPr>
          <p:cNvSpPr/>
          <p:nvPr/>
        </p:nvSpPr>
        <p:spPr>
          <a:xfrm>
            <a:off x="5884382" y="382006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51FC8D4-EE24-17AC-B65F-54BA0A46D824}"/>
              </a:ext>
            </a:extLst>
          </p:cNvPr>
          <p:cNvSpPr/>
          <p:nvPr/>
        </p:nvSpPr>
        <p:spPr>
          <a:xfrm>
            <a:off x="5532626"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B74A639C-7C8F-120F-5C13-DF3F70148383}"/>
              </a:ext>
            </a:extLst>
          </p:cNvPr>
          <p:cNvSpPr/>
          <p:nvPr/>
        </p:nvSpPr>
        <p:spPr>
          <a:xfrm>
            <a:off x="5883738" y="41653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5D217DFA-B6BD-1990-E27F-A5F7719E956F}"/>
              </a:ext>
            </a:extLst>
          </p:cNvPr>
          <p:cNvSpPr/>
          <p:nvPr/>
        </p:nvSpPr>
        <p:spPr>
          <a:xfrm>
            <a:off x="5531982"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ED5311D-B0AE-4EA7-AAC5-6696E72DCDFE}"/>
              </a:ext>
            </a:extLst>
          </p:cNvPr>
          <p:cNvSpPr/>
          <p:nvPr/>
        </p:nvSpPr>
        <p:spPr>
          <a:xfrm>
            <a:off x="5168087"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15DD4012-0EBC-C447-16CB-AB2C3BA392C6}"/>
              </a:ext>
            </a:extLst>
          </p:cNvPr>
          <p:cNvSpPr/>
          <p:nvPr/>
        </p:nvSpPr>
        <p:spPr>
          <a:xfrm>
            <a:off x="4816331" y="3819233"/>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AE67BF6-A890-B052-06C4-EBF4C1439A2F}"/>
              </a:ext>
            </a:extLst>
          </p:cNvPr>
          <p:cNvSpPr/>
          <p:nvPr/>
        </p:nvSpPr>
        <p:spPr>
          <a:xfrm>
            <a:off x="5167443"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2C7C618-C0FD-0F63-00AF-C255E7E3EBE5}"/>
              </a:ext>
            </a:extLst>
          </p:cNvPr>
          <p:cNvSpPr/>
          <p:nvPr/>
        </p:nvSpPr>
        <p:spPr>
          <a:xfrm>
            <a:off x="4815687" y="4164564"/>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3B8FD0F1-C542-AECC-65E1-40A1540EA691}"/>
              </a:ext>
            </a:extLst>
          </p:cNvPr>
          <p:cNvSpPr/>
          <p:nvPr/>
        </p:nvSpPr>
        <p:spPr>
          <a:xfrm>
            <a:off x="5166893" y="45228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DAD58366-DEA5-7FA4-7AF2-D71F0D2DEE71}"/>
              </a:ext>
            </a:extLst>
          </p:cNvPr>
          <p:cNvSpPr/>
          <p:nvPr/>
        </p:nvSpPr>
        <p:spPr>
          <a:xfrm>
            <a:off x="4815137" y="45224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16AE497-70DB-198D-FA36-E873A6B9E791}"/>
              </a:ext>
            </a:extLst>
          </p:cNvPr>
          <p:cNvSpPr/>
          <p:nvPr/>
        </p:nvSpPr>
        <p:spPr>
          <a:xfrm>
            <a:off x="5166249" y="486822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A531E388-0CE1-DA03-6B17-6486218272DC}"/>
              </a:ext>
            </a:extLst>
          </p:cNvPr>
          <p:cNvSpPr/>
          <p:nvPr/>
        </p:nvSpPr>
        <p:spPr>
          <a:xfrm>
            <a:off x="4814493" y="486781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6CBF919F-DDFD-72E8-8120-9F928C69A240}"/>
              </a:ext>
            </a:extLst>
          </p:cNvPr>
          <p:cNvSpPr/>
          <p:nvPr/>
        </p:nvSpPr>
        <p:spPr>
          <a:xfrm>
            <a:off x="933222" y="2155353"/>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5943D02-8608-D770-5147-AC12CF489F62}"/>
              </a:ext>
            </a:extLst>
          </p:cNvPr>
          <p:cNvSpPr/>
          <p:nvPr/>
        </p:nvSpPr>
        <p:spPr>
          <a:xfrm>
            <a:off x="1117747" y="1981018"/>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ED54D28-E7BB-BD7F-487D-608D1A767E35}"/>
              </a:ext>
            </a:extLst>
          </p:cNvPr>
          <p:cNvSpPr/>
          <p:nvPr/>
        </p:nvSpPr>
        <p:spPr>
          <a:xfrm>
            <a:off x="1655201" y="1626885"/>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4C5549D3-FECE-E7CB-AF94-E0909EE14F5B}"/>
              </a:ext>
            </a:extLst>
          </p:cNvPr>
          <p:cNvSpPr/>
          <p:nvPr/>
        </p:nvSpPr>
        <p:spPr>
          <a:xfrm>
            <a:off x="1838015" y="1797719"/>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086EB4D7-D55E-BE81-F242-A98DA43F3525}"/>
              </a:ext>
            </a:extLst>
          </p:cNvPr>
          <p:cNvSpPr/>
          <p:nvPr/>
        </p:nvSpPr>
        <p:spPr>
          <a:xfrm>
            <a:off x="580337" y="2846324"/>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CC6EC078-CF33-86B5-F7AC-AB6476BFFCF6}"/>
              </a:ext>
            </a:extLst>
          </p:cNvPr>
          <p:cNvSpPr/>
          <p:nvPr/>
        </p:nvSpPr>
        <p:spPr>
          <a:xfrm>
            <a:off x="1106580" y="2692514"/>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2ED828-EFD4-EF88-9FE9-1364A0C4F51B}"/>
              </a:ext>
            </a:extLst>
          </p:cNvPr>
          <p:cNvSpPr/>
          <p:nvPr/>
        </p:nvSpPr>
        <p:spPr>
          <a:xfrm>
            <a:off x="5165019" y="4345161"/>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4C7F62C0-B7C9-9CB1-B7E8-31DF42811B37}"/>
              </a:ext>
            </a:extLst>
          </p:cNvPr>
          <p:cNvSpPr/>
          <p:nvPr/>
        </p:nvSpPr>
        <p:spPr>
          <a:xfrm>
            <a:off x="5345304" y="4172000"/>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EC4D62C-8F90-EA58-F3B1-C5867BD5B7FF}"/>
              </a:ext>
            </a:extLst>
          </p:cNvPr>
          <p:cNvSpPr/>
          <p:nvPr/>
        </p:nvSpPr>
        <p:spPr>
          <a:xfrm>
            <a:off x="5889939" y="3823351"/>
            <a:ext cx="17346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46F16C9-AF0F-205E-D998-E78B4F73329B}"/>
              </a:ext>
            </a:extLst>
          </p:cNvPr>
          <p:cNvSpPr/>
          <p:nvPr/>
        </p:nvSpPr>
        <p:spPr>
          <a:xfrm>
            <a:off x="6063404" y="3993211"/>
            <a:ext cx="173621"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36" name="矩形: 圆角 235">
            <a:extLst>
              <a:ext uri="{FF2B5EF4-FFF2-40B4-BE49-F238E27FC236}">
                <a16:creationId xmlns:a16="http://schemas.microsoft.com/office/drawing/2014/main" id="{8056B05D-9BF4-6A65-5DDD-601F07474255}"/>
              </a:ext>
            </a:extLst>
          </p:cNvPr>
          <p:cNvSpPr/>
          <p:nvPr/>
        </p:nvSpPr>
        <p:spPr>
          <a:xfrm>
            <a:off x="8513972" y="133880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E43E78AA-5175-9C20-229D-267FF76CB5FF}"/>
              </a:ext>
            </a:extLst>
          </p:cNvPr>
          <p:cNvSpPr/>
          <p:nvPr/>
        </p:nvSpPr>
        <p:spPr>
          <a:xfrm>
            <a:off x="8551571"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9846C90E-A2EB-F50F-9335-1C5E856A24B5}"/>
              </a:ext>
            </a:extLst>
          </p:cNvPr>
          <p:cNvSpPr/>
          <p:nvPr/>
        </p:nvSpPr>
        <p:spPr>
          <a:xfrm>
            <a:off x="8760371"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C7AFDAA7-5E0D-95D7-DEA8-4E9E2B04B908}"/>
              </a:ext>
            </a:extLst>
          </p:cNvPr>
          <p:cNvSpPr/>
          <p:nvPr/>
        </p:nvSpPr>
        <p:spPr>
          <a:xfrm>
            <a:off x="8964370" y="142672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7564F7FE-3319-5969-71FC-84D66C28631C}"/>
              </a:ext>
            </a:extLst>
          </p:cNvPr>
          <p:cNvSpPr/>
          <p:nvPr/>
        </p:nvSpPr>
        <p:spPr>
          <a:xfrm>
            <a:off x="9168369"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6" name="矩形: 圆角 245">
            <a:extLst>
              <a:ext uri="{FF2B5EF4-FFF2-40B4-BE49-F238E27FC236}">
                <a16:creationId xmlns:a16="http://schemas.microsoft.com/office/drawing/2014/main" id="{DDCDA4EC-0D2D-BF90-86BC-9B1457741073}"/>
              </a:ext>
            </a:extLst>
          </p:cNvPr>
          <p:cNvSpPr/>
          <p:nvPr/>
        </p:nvSpPr>
        <p:spPr>
          <a:xfrm>
            <a:off x="6945258" y="2059540"/>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0F81C6E6-D774-DE4E-66F7-AD8AF6085845}"/>
              </a:ext>
            </a:extLst>
          </p:cNvPr>
          <p:cNvSpPr/>
          <p:nvPr/>
        </p:nvSpPr>
        <p:spPr>
          <a:xfrm>
            <a:off x="6982857" y="2147457"/>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947C54F4-523D-8C25-926F-EBF4C39CB9F7}"/>
              </a:ext>
            </a:extLst>
          </p:cNvPr>
          <p:cNvSpPr/>
          <p:nvPr/>
        </p:nvSpPr>
        <p:spPr>
          <a:xfrm>
            <a:off x="7191657" y="2147457"/>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101B3B15-8649-179B-50C4-1FF46DB462F0}"/>
              </a:ext>
            </a:extLst>
          </p:cNvPr>
          <p:cNvSpPr/>
          <p:nvPr/>
        </p:nvSpPr>
        <p:spPr>
          <a:xfrm>
            <a:off x="7395656" y="2147457"/>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E4FEDBFD-B9D7-AEB2-7D8F-805601B7CB62}"/>
              </a:ext>
            </a:extLst>
          </p:cNvPr>
          <p:cNvSpPr/>
          <p:nvPr/>
        </p:nvSpPr>
        <p:spPr>
          <a:xfrm>
            <a:off x="7599655" y="2147457"/>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6" name="矩形: 圆角 255">
            <a:extLst>
              <a:ext uri="{FF2B5EF4-FFF2-40B4-BE49-F238E27FC236}">
                <a16:creationId xmlns:a16="http://schemas.microsoft.com/office/drawing/2014/main" id="{4E748C4E-C27B-9A2D-E323-962E055B24E6}"/>
              </a:ext>
            </a:extLst>
          </p:cNvPr>
          <p:cNvSpPr/>
          <p:nvPr/>
        </p:nvSpPr>
        <p:spPr>
          <a:xfrm>
            <a:off x="8368054" y="2053804"/>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D687B310-0C3C-C040-5EF2-CEF3B9CFA5EE}"/>
              </a:ext>
            </a:extLst>
          </p:cNvPr>
          <p:cNvSpPr/>
          <p:nvPr/>
        </p:nvSpPr>
        <p:spPr>
          <a:xfrm>
            <a:off x="8405653"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C312209A-209B-EE2F-B6F7-7ED7D8DB3597}"/>
              </a:ext>
            </a:extLst>
          </p:cNvPr>
          <p:cNvSpPr/>
          <p:nvPr/>
        </p:nvSpPr>
        <p:spPr>
          <a:xfrm>
            <a:off x="8614453" y="2141721"/>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51458C0A-4BA9-CC00-1CF7-9575001D28BE}"/>
              </a:ext>
            </a:extLst>
          </p:cNvPr>
          <p:cNvSpPr/>
          <p:nvPr/>
        </p:nvSpPr>
        <p:spPr>
          <a:xfrm>
            <a:off x="8818452"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2E1371CF-4AB1-2E1E-6B18-48022024B50E}"/>
              </a:ext>
            </a:extLst>
          </p:cNvPr>
          <p:cNvSpPr/>
          <p:nvPr/>
        </p:nvSpPr>
        <p:spPr>
          <a:xfrm>
            <a:off x="9022451"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64" name="矩形: 圆角 263">
            <a:extLst>
              <a:ext uri="{FF2B5EF4-FFF2-40B4-BE49-F238E27FC236}">
                <a16:creationId xmlns:a16="http://schemas.microsoft.com/office/drawing/2014/main" id="{97080A3F-3021-1869-65FE-F6A9790B31FB}"/>
              </a:ext>
            </a:extLst>
          </p:cNvPr>
          <p:cNvSpPr/>
          <p:nvPr/>
        </p:nvSpPr>
        <p:spPr>
          <a:xfrm>
            <a:off x="9807512" y="2061456"/>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4EA96037-4921-63D0-936C-1B1A95FBB44E}"/>
              </a:ext>
            </a:extLst>
          </p:cNvPr>
          <p:cNvSpPr/>
          <p:nvPr/>
        </p:nvSpPr>
        <p:spPr>
          <a:xfrm>
            <a:off x="9845111" y="214937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4" name="椭圆 273">
            <a:extLst>
              <a:ext uri="{FF2B5EF4-FFF2-40B4-BE49-F238E27FC236}">
                <a16:creationId xmlns:a16="http://schemas.microsoft.com/office/drawing/2014/main" id="{B7D2AA15-C859-726B-EC63-BBD061DB523B}"/>
              </a:ext>
            </a:extLst>
          </p:cNvPr>
          <p:cNvSpPr/>
          <p:nvPr/>
        </p:nvSpPr>
        <p:spPr>
          <a:xfrm>
            <a:off x="10053911" y="214937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ABD7D85B-4C1C-6A45-D6DE-E87050ED7DEA}"/>
              </a:ext>
            </a:extLst>
          </p:cNvPr>
          <p:cNvSpPr/>
          <p:nvPr/>
        </p:nvSpPr>
        <p:spPr>
          <a:xfrm>
            <a:off x="10257910" y="214937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8215A407-546D-19B1-F298-67DE58CDE358}"/>
              </a:ext>
            </a:extLst>
          </p:cNvPr>
          <p:cNvSpPr/>
          <p:nvPr/>
        </p:nvSpPr>
        <p:spPr>
          <a:xfrm>
            <a:off x="10461909" y="214937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278" name="连接符: 曲线 277">
            <a:extLst>
              <a:ext uri="{FF2B5EF4-FFF2-40B4-BE49-F238E27FC236}">
                <a16:creationId xmlns:a16="http://schemas.microsoft.com/office/drawing/2014/main" id="{4CCB3C33-4E3E-04F7-585F-80ADB4DE80A6}"/>
              </a:ext>
            </a:extLst>
          </p:cNvPr>
          <p:cNvCxnSpPr>
            <a:stCxn id="238" idx="4"/>
            <a:endCxn id="246" idx="0"/>
          </p:cNvCxnSpPr>
          <p:nvPr/>
        </p:nvCxnSpPr>
        <p:spPr>
          <a:xfrm rot="5400000">
            <a:off x="7787556" y="1204425"/>
            <a:ext cx="450620" cy="12596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连接符: 曲线 279">
            <a:extLst>
              <a:ext uri="{FF2B5EF4-FFF2-40B4-BE49-F238E27FC236}">
                <a16:creationId xmlns:a16="http://schemas.microsoft.com/office/drawing/2014/main" id="{AC71546F-71BC-2651-F954-4F6AD62EF6FC}"/>
              </a:ext>
            </a:extLst>
          </p:cNvPr>
          <p:cNvCxnSpPr>
            <a:stCxn id="240" idx="4"/>
            <a:endCxn id="256" idx="0"/>
          </p:cNvCxnSpPr>
          <p:nvPr/>
        </p:nvCxnSpPr>
        <p:spPr>
          <a:xfrm rot="5400000">
            <a:off x="8606222" y="1808555"/>
            <a:ext cx="444884" cy="456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连接符: 曲线 281">
            <a:extLst>
              <a:ext uri="{FF2B5EF4-FFF2-40B4-BE49-F238E27FC236}">
                <a16:creationId xmlns:a16="http://schemas.microsoft.com/office/drawing/2014/main" id="{B4DB849F-51AA-74C9-DB2C-A4B8FE584E9C}"/>
              </a:ext>
            </a:extLst>
          </p:cNvPr>
          <p:cNvCxnSpPr>
            <a:stCxn id="244" idx="4"/>
            <a:endCxn id="264" idx="0"/>
          </p:cNvCxnSpPr>
          <p:nvPr/>
        </p:nvCxnSpPr>
        <p:spPr>
          <a:xfrm rot="16200000" flipH="1">
            <a:off x="9526123" y="1342265"/>
            <a:ext cx="452536" cy="9858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7" name="矩形: 圆角 306">
            <a:extLst>
              <a:ext uri="{FF2B5EF4-FFF2-40B4-BE49-F238E27FC236}">
                <a16:creationId xmlns:a16="http://schemas.microsoft.com/office/drawing/2014/main" id="{9F10ED6D-3EA1-BAE6-BFB8-67FD97D07DCD}"/>
              </a:ext>
            </a:extLst>
          </p:cNvPr>
          <p:cNvSpPr/>
          <p:nvPr/>
        </p:nvSpPr>
        <p:spPr>
          <a:xfrm>
            <a:off x="8513972" y="3661306"/>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F799AC79-50BF-FB19-6C28-579A44985401}"/>
              </a:ext>
            </a:extLst>
          </p:cNvPr>
          <p:cNvSpPr/>
          <p:nvPr/>
        </p:nvSpPr>
        <p:spPr>
          <a:xfrm>
            <a:off x="8551571"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9C55DB38-79F1-5DE7-5E6C-689B2650AAE6}"/>
              </a:ext>
            </a:extLst>
          </p:cNvPr>
          <p:cNvSpPr/>
          <p:nvPr/>
        </p:nvSpPr>
        <p:spPr>
          <a:xfrm>
            <a:off x="8760371"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E975D170-A974-9153-4A89-77925FF48C7E}"/>
              </a:ext>
            </a:extLst>
          </p:cNvPr>
          <p:cNvSpPr/>
          <p:nvPr/>
        </p:nvSpPr>
        <p:spPr>
          <a:xfrm>
            <a:off x="8964370" y="374922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54540093-9E86-8721-9A3F-9B9AF88FAADE}"/>
              </a:ext>
            </a:extLst>
          </p:cNvPr>
          <p:cNvSpPr/>
          <p:nvPr/>
        </p:nvSpPr>
        <p:spPr>
          <a:xfrm>
            <a:off x="9168369"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2" name="矩形: 圆角 311">
            <a:extLst>
              <a:ext uri="{FF2B5EF4-FFF2-40B4-BE49-F238E27FC236}">
                <a16:creationId xmlns:a16="http://schemas.microsoft.com/office/drawing/2014/main" id="{07936B2C-AC81-1A2D-FD57-3AFED3AF4D89}"/>
              </a:ext>
            </a:extLst>
          </p:cNvPr>
          <p:cNvSpPr/>
          <p:nvPr/>
        </p:nvSpPr>
        <p:spPr>
          <a:xfrm>
            <a:off x="7372831" y="4401662"/>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BB660E52-8A0F-40B1-163F-57092EE9F68D}"/>
              </a:ext>
            </a:extLst>
          </p:cNvPr>
          <p:cNvSpPr/>
          <p:nvPr/>
        </p:nvSpPr>
        <p:spPr>
          <a:xfrm>
            <a:off x="7410430" y="4489579"/>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3EC53709-00C2-A07B-2A85-E0521BA9BBFB}"/>
              </a:ext>
            </a:extLst>
          </p:cNvPr>
          <p:cNvSpPr/>
          <p:nvPr/>
        </p:nvSpPr>
        <p:spPr>
          <a:xfrm>
            <a:off x="7619230" y="4489579"/>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54B6D80C-5B9E-BBDF-1039-CC5A6EFE155C}"/>
              </a:ext>
            </a:extLst>
          </p:cNvPr>
          <p:cNvSpPr/>
          <p:nvPr/>
        </p:nvSpPr>
        <p:spPr>
          <a:xfrm>
            <a:off x="7823229" y="4489579"/>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8556582B-AC91-CD07-5ECE-F0F712D6C086}"/>
              </a:ext>
            </a:extLst>
          </p:cNvPr>
          <p:cNvSpPr/>
          <p:nvPr/>
        </p:nvSpPr>
        <p:spPr>
          <a:xfrm>
            <a:off x="8027228" y="4489579"/>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7" name="矩形: 圆角 316">
            <a:extLst>
              <a:ext uri="{FF2B5EF4-FFF2-40B4-BE49-F238E27FC236}">
                <a16:creationId xmlns:a16="http://schemas.microsoft.com/office/drawing/2014/main" id="{9E3F961A-CB6C-3868-9509-6530E0E302DA}"/>
              </a:ext>
            </a:extLst>
          </p:cNvPr>
          <p:cNvSpPr/>
          <p:nvPr/>
        </p:nvSpPr>
        <p:spPr>
          <a:xfrm>
            <a:off x="8513972" y="4383959"/>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FEEF05A5-B08F-540B-48DE-85328677A3D5}"/>
              </a:ext>
            </a:extLst>
          </p:cNvPr>
          <p:cNvSpPr/>
          <p:nvPr/>
        </p:nvSpPr>
        <p:spPr>
          <a:xfrm>
            <a:off x="8551571"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B3FA5463-E25C-9A19-5743-B418AA0B50E6}"/>
              </a:ext>
            </a:extLst>
          </p:cNvPr>
          <p:cNvSpPr/>
          <p:nvPr/>
        </p:nvSpPr>
        <p:spPr>
          <a:xfrm>
            <a:off x="8760371" y="4471876"/>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1729FD16-C4F2-60B5-D1E7-D447FFFB9494}"/>
              </a:ext>
            </a:extLst>
          </p:cNvPr>
          <p:cNvSpPr/>
          <p:nvPr/>
        </p:nvSpPr>
        <p:spPr>
          <a:xfrm>
            <a:off x="8964370"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FFDD705-7731-8EA3-6329-B8FDA2F5C68C}"/>
              </a:ext>
            </a:extLst>
          </p:cNvPr>
          <p:cNvSpPr/>
          <p:nvPr/>
        </p:nvSpPr>
        <p:spPr>
          <a:xfrm>
            <a:off x="9168369"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2" name="矩形: 圆角 321">
            <a:extLst>
              <a:ext uri="{FF2B5EF4-FFF2-40B4-BE49-F238E27FC236}">
                <a16:creationId xmlns:a16="http://schemas.microsoft.com/office/drawing/2014/main" id="{6D069279-4FE0-7B4E-6369-71976D0CE5D7}"/>
              </a:ext>
            </a:extLst>
          </p:cNvPr>
          <p:cNvSpPr/>
          <p:nvPr/>
        </p:nvSpPr>
        <p:spPr>
          <a:xfrm>
            <a:off x="9655113" y="4383959"/>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E15FE52-F59B-1844-4B1A-5F41B015A79A}"/>
              </a:ext>
            </a:extLst>
          </p:cNvPr>
          <p:cNvSpPr/>
          <p:nvPr/>
        </p:nvSpPr>
        <p:spPr>
          <a:xfrm>
            <a:off x="9692712"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3C619863-1C9F-CC42-05A0-BCE4F38D00DE}"/>
              </a:ext>
            </a:extLst>
          </p:cNvPr>
          <p:cNvSpPr/>
          <p:nvPr/>
        </p:nvSpPr>
        <p:spPr>
          <a:xfrm>
            <a:off x="9901512"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5217B8E-E2E1-4F2E-462C-6C87AC7EAAE2}"/>
              </a:ext>
            </a:extLst>
          </p:cNvPr>
          <p:cNvSpPr/>
          <p:nvPr/>
        </p:nvSpPr>
        <p:spPr>
          <a:xfrm>
            <a:off x="10105511" y="44718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C4B5C17A-42D3-F92F-1A8A-46C4C83B306D}"/>
              </a:ext>
            </a:extLst>
          </p:cNvPr>
          <p:cNvSpPr/>
          <p:nvPr/>
        </p:nvSpPr>
        <p:spPr>
          <a:xfrm>
            <a:off x="10309510" y="44718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27" name="连接符: 曲线 326">
            <a:extLst>
              <a:ext uri="{FF2B5EF4-FFF2-40B4-BE49-F238E27FC236}">
                <a16:creationId xmlns:a16="http://schemas.microsoft.com/office/drawing/2014/main" id="{E80C54EC-E91E-323A-E4E8-894DB9AFF0AD}"/>
              </a:ext>
            </a:extLst>
          </p:cNvPr>
          <p:cNvCxnSpPr>
            <a:stCxn id="308" idx="4"/>
            <a:endCxn id="312" idx="0"/>
          </p:cNvCxnSpPr>
          <p:nvPr/>
        </p:nvCxnSpPr>
        <p:spPr>
          <a:xfrm rot="5400000">
            <a:off x="7991533" y="3750523"/>
            <a:ext cx="470239" cy="8320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连接符: 曲线 327">
            <a:extLst>
              <a:ext uri="{FF2B5EF4-FFF2-40B4-BE49-F238E27FC236}">
                <a16:creationId xmlns:a16="http://schemas.microsoft.com/office/drawing/2014/main" id="{BB318317-6CEA-C0E0-28EE-A983CD4992DA}"/>
              </a:ext>
            </a:extLst>
          </p:cNvPr>
          <p:cNvCxnSpPr>
            <a:stCxn id="309" idx="4"/>
            <a:endCxn id="317" idx="0"/>
          </p:cNvCxnSpPr>
          <p:nvPr/>
        </p:nvCxnSpPr>
        <p:spPr>
          <a:xfrm rot="16200000" flipH="1">
            <a:off x="8675354" y="4107539"/>
            <a:ext cx="452536"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连接符: 曲线 328">
            <a:extLst>
              <a:ext uri="{FF2B5EF4-FFF2-40B4-BE49-F238E27FC236}">
                <a16:creationId xmlns:a16="http://schemas.microsoft.com/office/drawing/2014/main" id="{C7EECD90-3CAD-C087-2316-7C7959772F32}"/>
              </a:ext>
            </a:extLst>
          </p:cNvPr>
          <p:cNvCxnSpPr>
            <a:stCxn id="311" idx="4"/>
            <a:endCxn id="322" idx="0"/>
          </p:cNvCxnSpPr>
          <p:nvPr/>
        </p:nvCxnSpPr>
        <p:spPr>
          <a:xfrm rot="16200000" flipH="1">
            <a:off x="9449924" y="3740968"/>
            <a:ext cx="452536" cy="833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0" name="矩形: 圆角 329">
            <a:extLst>
              <a:ext uri="{FF2B5EF4-FFF2-40B4-BE49-F238E27FC236}">
                <a16:creationId xmlns:a16="http://schemas.microsoft.com/office/drawing/2014/main" id="{37B43BD6-E10F-4C75-06BC-85D2CF8FBCAC}"/>
              </a:ext>
            </a:extLst>
          </p:cNvPr>
          <p:cNvSpPr/>
          <p:nvPr/>
        </p:nvSpPr>
        <p:spPr>
          <a:xfrm>
            <a:off x="7373708" y="510045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D559635F-98A4-1C85-7738-7D3EB2A077CD}"/>
              </a:ext>
            </a:extLst>
          </p:cNvPr>
          <p:cNvSpPr/>
          <p:nvPr/>
        </p:nvSpPr>
        <p:spPr>
          <a:xfrm>
            <a:off x="7411307" y="518837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16B4228E-1840-80E0-8454-8F23E7629657}"/>
              </a:ext>
            </a:extLst>
          </p:cNvPr>
          <p:cNvSpPr/>
          <p:nvPr/>
        </p:nvSpPr>
        <p:spPr>
          <a:xfrm>
            <a:off x="7620107" y="518837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23D54A6D-A117-648D-8EFC-7BD7C7FC9051}"/>
              </a:ext>
            </a:extLst>
          </p:cNvPr>
          <p:cNvSpPr/>
          <p:nvPr/>
        </p:nvSpPr>
        <p:spPr>
          <a:xfrm>
            <a:off x="7824106" y="518837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437ACF89-F20B-C6B2-D8B9-1FB5AA7891CF}"/>
              </a:ext>
            </a:extLst>
          </p:cNvPr>
          <p:cNvSpPr/>
          <p:nvPr/>
        </p:nvSpPr>
        <p:spPr>
          <a:xfrm>
            <a:off x="8028105" y="518837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36" name="连接符: 曲线 335">
            <a:extLst>
              <a:ext uri="{FF2B5EF4-FFF2-40B4-BE49-F238E27FC236}">
                <a16:creationId xmlns:a16="http://schemas.microsoft.com/office/drawing/2014/main" id="{DAED365E-BE1F-B44A-EAD0-D280083C41F5}"/>
              </a:ext>
            </a:extLst>
          </p:cNvPr>
          <p:cNvCxnSpPr>
            <a:stCxn id="315" idx="4"/>
            <a:endCxn id="330" idx="0"/>
          </p:cNvCxnSpPr>
          <p:nvPr/>
        </p:nvCxnSpPr>
        <p:spPr>
          <a:xfrm rot="5400000">
            <a:off x="7648583" y="4834707"/>
            <a:ext cx="428674" cy="1028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矩形: 圆角 336">
            <a:extLst>
              <a:ext uri="{FF2B5EF4-FFF2-40B4-BE49-F238E27FC236}">
                <a16:creationId xmlns:a16="http://schemas.microsoft.com/office/drawing/2014/main" id="{4851FB89-0438-7015-45D2-511464235D25}"/>
              </a:ext>
            </a:extLst>
          </p:cNvPr>
          <p:cNvSpPr/>
          <p:nvPr/>
        </p:nvSpPr>
        <p:spPr>
          <a:xfrm>
            <a:off x="8513972" y="5091661"/>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852D71A0-4BC9-DFE2-020A-7AAD3ADEF243}"/>
              </a:ext>
            </a:extLst>
          </p:cNvPr>
          <p:cNvSpPr/>
          <p:nvPr/>
        </p:nvSpPr>
        <p:spPr>
          <a:xfrm>
            <a:off x="8551571" y="517957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2971D68C-9A8E-B7E5-444B-4012ACB76C28}"/>
              </a:ext>
            </a:extLst>
          </p:cNvPr>
          <p:cNvSpPr/>
          <p:nvPr/>
        </p:nvSpPr>
        <p:spPr>
          <a:xfrm>
            <a:off x="8760371" y="517957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BD5183E7-4984-203E-4472-EB696D3062D6}"/>
              </a:ext>
            </a:extLst>
          </p:cNvPr>
          <p:cNvSpPr/>
          <p:nvPr/>
        </p:nvSpPr>
        <p:spPr>
          <a:xfrm>
            <a:off x="8964370" y="517957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108682C2-1F80-0371-8E48-C0438C60C1D8}"/>
              </a:ext>
            </a:extLst>
          </p:cNvPr>
          <p:cNvSpPr/>
          <p:nvPr/>
        </p:nvSpPr>
        <p:spPr>
          <a:xfrm>
            <a:off x="9168369" y="517957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43" name="连接符: 曲线 342">
            <a:extLst>
              <a:ext uri="{FF2B5EF4-FFF2-40B4-BE49-F238E27FC236}">
                <a16:creationId xmlns:a16="http://schemas.microsoft.com/office/drawing/2014/main" id="{64E32AD4-4A3F-6A79-2EF9-44C6E8F7E15F}"/>
              </a:ext>
            </a:extLst>
          </p:cNvPr>
          <p:cNvCxnSpPr>
            <a:stCxn id="319" idx="4"/>
            <a:endCxn id="337" idx="0"/>
          </p:cNvCxnSpPr>
          <p:nvPr/>
        </p:nvCxnSpPr>
        <p:spPr>
          <a:xfrm rot="16200000" flipH="1">
            <a:off x="8682830" y="4822716"/>
            <a:ext cx="437585"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4" name="矩形: 圆角 343">
            <a:extLst>
              <a:ext uri="{FF2B5EF4-FFF2-40B4-BE49-F238E27FC236}">
                <a16:creationId xmlns:a16="http://schemas.microsoft.com/office/drawing/2014/main" id="{A9787AE1-9457-5F41-F904-D7D754DA4E8A}"/>
              </a:ext>
            </a:extLst>
          </p:cNvPr>
          <p:cNvSpPr/>
          <p:nvPr/>
        </p:nvSpPr>
        <p:spPr>
          <a:xfrm>
            <a:off x="6465284"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45" name="椭圆 344">
            <a:extLst>
              <a:ext uri="{FF2B5EF4-FFF2-40B4-BE49-F238E27FC236}">
                <a16:creationId xmlns:a16="http://schemas.microsoft.com/office/drawing/2014/main" id="{65042D3C-39C2-28AF-FFA2-827158088687}"/>
              </a:ext>
            </a:extLst>
          </p:cNvPr>
          <p:cNvSpPr/>
          <p:nvPr/>
        </p:nvSpPr>
        <p:spPr>
          <a:xfrm>
            <a:off x="6502883"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7A19EE2C-836A-1D25-0676-903ADA3833D5}"/>
              </a:ext>
            </a:extLst>
          </p:cNvPr>
          <p:cNvSpPr/>
          <p:nvPr/>
        </p:nvSpPr>
        <p:spPr>
          <a:xfrm>
            <a:off x="6711683"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7" name="椭圆 346">
            <a:extLst>
              <a:ext uri="{FF2B5EF4-FFF2-40B4-BE49-F238E27FC236}">
                <a16:creationId xmlns:a16="http://schemas.microsoft.com/office/drawing/2014/main" id="{9DD38B73-0A21-9477-CF22-B2A2CC839CB7}"/>
              </a:ext>
            </a:extLst>
          </p:cNvPr>
          <p:cNvSpPr/>
          <p:nvPr/>
        </p:nvSpPr>
        <p:spPr>
          <a:xfrm>
            <a:off x="6915682"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EABFEB5F-33C0-7888-4D77-796BD4EAEC6C}"/>
              </a:ext>
            </a:extLst>
          </p:cNvPr>
          <p:cNvSpPr/>
          <p:nvPr/>
        </p:nvSpPr>
        <p:spPr>
          <a:xfrm>
            <a:off x="7119681"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50" name="矩形: 圆角 349">
            <a:extLst>
              <a:ext uri="{FF2B5EF4-FFF2-40B4-BE49-F238E27FC236}">
                <a16:creationId xmlns:a16="http://schemas.microsoft.com/office/drawing/2014/main" id="{FDCCB236-B541-35AC-4ABA-5A0009F59E50}"/>
              </a:ext>
            </a:extLst>
          </p:cNvPr>
          <p:cNvSpPr/>
          <p:nvPr/>
        </p:nvSpPr>
        <p:spPr>
          <a:xfrm>
            <a:off x="7397416"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51" name="椭圆 350">
            <a:extLst>
              <a:ext uri="{FF2B5EF4-FFF2-40B4-BE49-F238E27FC236}">
                <a16:creationId xmlns:a16="http://schemas.microsoft.com/office/drawing/2014/main" id="{454F65FC-68A2-42D5-EC15-0C181E44D999}"/>
              </a:ext>
            </a:extLst>
          </p:cNvPr>
          <p:cNvSpPr/>
          <p:nvPr/>
        </p:nvSpPr>
        <p:spPr>
          <a:xfrm>
            <a:off x="7435015"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9D17EE05-5DAD-6248-AE64-A6BB02B4A5DD}"/>
              </a:ext>
            </a:extLst>
          </p:cNvPr>
          <p:cNvSpPr/>
          <p:nvPr/>
        </p:nvSpPr>
        <p:spPr>
          <a:xfrm>
            <a:off x="7643815"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67BB36CD-79B4-5C9D-4461-55206EBC9B0C}"/>
              </a:ext>
            </a:extLst>
          </p:cNvPr>
          <p:cNvSpPr/>
          <p:nvPr/>
        </p:nvSpPr>
        <p:spPr>
          <a:xfrm>
            <a:off x="7847814"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CF5BC4D7-5000-BB5A-A5FE-340432E95333}"/>
              </a:ext>
            </a:extLst>
          </p:cNvPr>
          <p:cNvSpPr/>
          <p:nvPr/>
        </p:nvSpPr>
        <p:spPr>
          <a:xfrm>
            <a:off x="8051813"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56" name="连接符: 曲线 355">
            <a:extLst>
              <a:ext uri="{FF2B5EF4-FFF2-40B4-BE49-F238E27FC236}">
                <a16:creationId xmlns:a16="http://schemas.microsoft.com/office/drawing/2014/main" id="{78A057E3-78A4-1A64-2365-63562B8EBC54}"/>
              </a:ext>
            </a:extLst>
          </p:cNvPr>
          <p:cNvCxnSpPr>
            <a:stCxn id="250" idx="4"/>
            <a:endCxn id="344" idx="0"/>
          </p:cNvCxnSpPr>
          <p:nvPr/>
        </p:nvCxnSpPr>
        <p:spPr>
          <a:xfrm rot="5400000">
            <a:off x="6885239" y="2347505"/>
            <a:ext cx="415366" cy="3796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8" name="连接符: 曲线 357">
            <a:extLst>
              <a:ext uri="{FF2B5EF4-FFF2-40B4-BE49-F238E27FC236}">
                <a16:creationId xmlns:a16="http://schemas.microsoft.com/office/drawing/2014/main" id="{E9F8667D-5DEE-C98D-93A3-DEF57AA48084}"/>
              </a:ext>
            </a:extLst>
          </p:cNvPr>
          <p:cNvCxnSpPr>
            <a:stCxn id="252" idx="4"/>
            <a:endCxn id="350" idx="0"/>
          </p:cNvCxnSpPr>
          <p:nvPr/>
        </p:nvCxnSpPr>
        <p:spPr>
          <a:xfrm rot="16200000" flipH="1">
            <a:off x="7453304" y="2363109"/>
            <a:ext cx="415366" cy="3484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9" name="矩形: 圆角 358">
            <a:extLst>
              <a:ext uri="{FF2B5EF4-FFF2-40B4-BE49-F238E27FC236}">
                <a16:creationId xmlns:a16="http://schemas.microsoft.com/office/drawing/2014/main" id="{EC636EDD-A213-7519-89AA-D3ECD0CA35EE}"/>
              </a:ext>
            </a:extLst>
          </p:cNvPr>
          <p:cNvSpPr/>
          <p:nvPr/>
        </p:nvSpPr>
        <p:spPr>
          <a:xfrm>
            <a:off x="8367703"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60" name="椭圆 359">
            <a:extLst>
              <a:ext uri="{FF2B5EF4-FFF2-40B4-BE49-F238E27FC236}">
                <a16:creationId xmlns:a16="http://schemas.microsoft.com/office/drawing/2014/main" id="{D9838EA6-1CD5-C131-D126-CC23D35689CE}"/>
              </a:ext>
            </a:extLst>
          </p:cNvPr>
          <p:cNvSpPr/>
          <p:nvPr/>
        </p:nvSpPr>
        <p:spPr>
          <a:xfrm>
            <a:off x="8405302"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61" name="椭圆 360">
            <a:extLst>
              <a:ext uri="{FF2B5EF4-FFF2-40B4-BE49-F238E27FC236}">
                <a16:creationId xmlns:a16="http://schemas.microsoft.com/office/drawing/2014/main" id="{56E8CFC7-3A4F-2374-F960-F3FDF0594181}"/>
              </a:ext>
            </a:extLst>
          </p:cNvPr>
          <p:cNvSpPr/>
          <p:nvPr/>
        </p:nvSpPr>
        <p:spPr>
          <a:xfrm>
            <a:off x="8614102"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62" name="椭圆 361">
            <a:extLst>
              <a:ext uri="{FF2B5EF4-FFF2-40B4-BE49-F238E27FC236}">
                <a16:creationId xmlns:a16="http://schemas.microsoft.com/office/drawing/2014/main" id="{BA0070A5-3FE9-EE4A-C85A-056E35C35438}"/>
              </a:ext>
            </a:extLst>
          </p:cNvPr>
          <p:cNvSpPr/>
          <p:nvPr/>
        </p:nvSpPr>
        <p:spPr>
          <a:xfrm>
            <a:off x="8818101"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63" name="椭圆 362">
            <a:extLst>
              <a:ext uri="{FF2B5EF4-FFF2-40B4-BE49-F238E27FC236}">
                <a16:creationId xmlns:a16="http://schemas.microsoft.com/office/drawing/2014/main" id="{54D62F9B-034F-9003-460F-D2BE382AB31E}"/>
              </a:ext>
            </a:extLst>
          </p:cNvPr>
          <p:cNvSpPr/>
          <p:nvPr/>
        </p:nvSpPr>
        <p:spPr>
          <a:xfrm>
            <a:off x="9022100"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66" name="连接符: 曲线 365">
            <a:extLst>
              <a:ext uri="{FF2B5EF4-FFF2-40B4-BE49-F238E27FC236}">
                <a16:creationId xmlns:a16="http://schemas.microsoft.com/office/drawing/2014/main" id="{70402846-3F87-E1C4-2807-197416DD0A5B}"/>
              </a:ext>
            </a:extLst>
          </p:cNvPr>
          <p:cNvCxnSpPr>
            <a:stCxn id="259" idx="4"/>
            <a:endCxn id="359" idx="0"/>
          </p:cNvCxnSpPr>
          <p:nvPr/>
        </p:nvCxnSpPr>
        <p:spPr>
          <a:xfrm rot="16200000" flipH="1">
            <a:off x="8544978" y="2484496"/>
            <a:ext cx="421102" cy="999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7" name="矩形: 圆角 366">
            <a:extLst>
              <a:ext uri="{FF2B5EF4-FFF2-40B4-BE49-F238E27FC236}">
                <a16:creationId xmlns:a16="http://schemas.microsoft.com/office/drawing/2014/main" id="{E8E1B0D3-9680-E735-9632-8E8F53450F89}"/>
              </a:ext>
            </a:extLst>
          </p:cNvPr>
          <p:cNvSpPr/>
          <p:nvPr/>
        </p:nvSpPr>
        <p:spPr>
          <a:xfrm>
            <a:off x="9351165"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68" name="椭圆 367">
            <a:extLst>
              <a:ext uri="{FF2B5EF4-FFF2-40B4-BE49-F238E27FC236}">
                <a16:creationId xmlns:a16="http://schemas.microsoft.com/office/drawing/2014/main" id="{276D737D-4E0A-F14A-2C40-1F0587A5CE26}"/>
              </a:ext>
            </a:extLst>
          </p:cNvPr>
          <p:cNvSpPr/>
          <p:nvPr/>
        </p:nvSpPr>
        <p:spPr>
          <a:xfrm>
            <a:off x="9388764"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69" name="椭圆 368">
            <a:extLst>
              <a:ext uri="{FF2B5EF4-FFF2-40B4-BE49-F238E27FC236}">
                <a16:creationId xmlns:a16="http://schemas.microsoft.com/office/drawing/2014/main" id="{1A7B456E-903F-C922-4925-2A66E194ECBA}"/>
              </a:ext>
            </a:extLst>
          </p:cNvPr>
          <p:cNvSpPr/>
          <p:nvPr/>
        </p:nvSpPr>
        <p:spPr>
          <a:xfrm>
            <a:off x="9597564"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70" name="椭圆 369">
            <a:extLst>
              <a:ext uri="{FF2B5EF4-FFF2-40B4-BE49-F238E27FC236}">
                <a16:creationId xmlns:a16="http://schemas.microsoft.com/office/drawing/2014/main" id="{48A5C4AE-476F-FEE3-2D2F-EFDDF115641A}"/>
              </a:ext>
            </a:extLst>
          </p:cNvPr>
          <p:cNvSpPr/>
          <p:nvPr/>
        </p:nvSpPr>
        <p:spPr>
          <a:xfrm>
            <a:off x="9801563"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71" name="椭圆 370">
            <a:extLst>
              <a:ext uri="{FF2B5EF4-FFF2-40B4-BE49-F238E27FC236}">
                <a16:creationId xmlns:a16="http://schemas.microsoft.com/office/drawing/2014/main" id="{AADF323F-2490-9395-2B94-105353BD7B27}"/>
              </a:ext>
            </a:extLst>
          </p:cNvPr>
          <p:cNvSpPr/>
          <p:nvPr/>
        </p:nvSpPr>
        <p:spPr>
          <a:xfrm>
            <a:off x="10005562"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72" name="矩形: 圆角 371">
            <a:extLst>
              <a:ext uri="{FF2B5EF4-FFF2-40B4-BE49-F238E27FC236}">
                <a16:creationId xmlns:a16="http://schemas.microsoft.com/office/drawing/2014/main" id="{A595189B-B2AC-D514-E241-6922F1A0B476}"/>
              </a:ext>
            </a:extLst>
          </p:cNvPr>
          <p:cNvSpPr/>
          <p:nvPr/>
        </p:nvSpPr>
        <p:spPr>
          <a:xfrm>
            <a:off x="10283297"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3" name="椭圆 372">
            <a:extLst>
              <a:ext uri="{FF2B5EF4-FFF2-40B4-BE49-F238E27FC236}">
                <a16:creationId xmlns:a16="http://schemas.microsoft.com/office/drawing/2014/main" id="{AA6EAD7E-A99C-E9EA-F815-EFBCEA50C205}"/>
              </a:ext>
            </a:extLst>
          </p:cNvPr>
          <p:cNvSpPr/>
          <p:nvPr/>
        </p:nvSpPr>
        <p:spPr>
          <a:xfrm>
            <a:off x="10320896"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74" name="椭圆 373">
            <a:extLst>
              <a:ext uri="{FF2B5EF4-FFF2-40B4-BE49-F238E27FC236}">
                <a16:creationId xmlns:a16="http://schemas.microsoft.com/office/drawing/2014/main" id="{456DEA5B-2D33-63B8-F7A6-B86B490C0D18}"/>
              </a:ext>
            </a:extLst>
          </p:cNvPr>
          <p:cNvSpPr/>
          <p:nvPr/>
        </p:nvSpPr>
        <p:spPr>
          <a:xfrm>
            <a:off x="10529696"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75" name="椭圆 374">
            <a:extLst>
              <a:ext uri="{FF2B5EF4-FFF2-40B4-BE49-F238E27FC236}">
                <a16:creationId xmlns:a16="http://schemas.microsoft.com/office/drawing/2014/main" id="{AAC98CE1-98E3-1113-A226-C0236EF7F388}"/>
              </a:ext>
            </a:extLst>
          </p:cNvPr>
          <p:cNvSpPr/>
          <p:nvPr/>
        </p:nvSpPr>
        <p:spPr>
          <a:xfrm>
            <a:off x="10733695"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76" name="椭圆 375">
            <a:extLst>
              <a:ext uri="{FF2B5EF4-FFF2-40B4-BE49-F238E27FC236}">
                <a16:creationId xmlns:a16="http://schemas.microsoft.com/office/drawing/2014/main" id="{4C668A9E-5268-7B1A-76C7-939B056ABF4C}"/>
              </a:ext>
            </a:extLst>
          </p:cNvPr>
          <p:cNvSpPr/>
          <p:nvPr/>
        </p:nvSpPr>
        <p:spPr>
          <a:xfrm>
            <a:off x="10937694"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78" name="连接符: 曲线 377">
            <a:extLst>
              <a:ext uri="{FF2B5EF4-FFF2-40B4-BE49-F238E27FC236}">
                <a16:creationId xmlns:a16="http://schemas.microsoft.com/office/drawing/2014/main" id="{7FB50DAE-2786-995D-22C8-FECFB9D22D43}"/>
              </a:ext>
            </a:extLst>
          </p:cNvPr>
          <p:cNvCxnSpPr>
            <a:stCxn id="275" idx="4"/>
            <a:endCxn id="367" idx="0"/>
          </p:cNvCxnSpPr>
          <p:nvPr/>
        </p:nvCxnSpPr>
        <p:spPr>
          <a:xfrm rot="5400000">
            <a:off x="9862264" y="2258277"/>
            <a:ext cx="413450" cy="5600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0" name="连接符: 曲线 379">
            <a:extLst>
              <a:ext uri="{FF2B5EF4-FFF2-40B4-BE49-F238E27FC236}">
                <a16:creationId xmlns:a16="http://schemas.microsoft.com/office/drawing/2014/main" id="{B8621B8F-71D3-C2AA-694C-03D1124DBFA0}"/>
              </a:ext>
            </a:extLst>
          </p:cNvPr>
          <p:cNvCxnSpPr>
            <a:stCxn id="276" idx="4"/>
            <a:endCxn id="372" idx="0"/>
          </p:cNvCxnSpPr>
          <p:nvPr/>
        </p:nvCxnSpPr>
        <p:spPr>
          <a:xfrm rot="16200000" flipH="1">
            <a:off x="10430329" y="2454253"/>
            <a:ext cx="413450" cy="1680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2" name="箭头: 右 381">
            <a:extLst>
              <a:ext uri="{FF2B5EF4-FFF2-40B4-BE49-F238E27FC236}">
                <a16:creationId xmlns:a16="http://schemas.microsoft.com/office/drawing/2014/main" id="{2F9E0D41-E3F2-E62D-15B4-BBB136BE82A8}"/>
              </a:ext>
            </a:extLst>
          </p:cNvPr>
          <p:cNvSpPr/>
          <p:nvPr/>
        </p:nvSpPr>
        <p:spPr>
          <a:xfrm>
            <a:off x="2201509"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3" name="箭头: 右 382">
            <a:extLst>
              <a:ext uri="{FF2B5EF4-FFF2-40B4-BE49-F238E27FC236}">
                <a16:creationId xmlns:a16="http://schemas.microsoft.com/office/drawing/2014/main" id="{CB99DC54-9E3A-205B-174D-547271CCA0E1}"/>
              </a:ext>
            </a:extLst>
          </p:cNvPr>
          <p:cNvSpPr/>
          <p:nvPr/>
        </p:nvSpPr>
        <p:spPr>
          <a:xfrm>
            <a:off x="2198885"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4" name="箭头: 右 383">
            <a:extLst>
              <a:ext uri="{FF2B5EF4-FFF2-40B4-BE49-F238E27FC236}">
                <a16:creationId xmlns:a16="http://schemas.microsoft.com/office/drawing/2014/main" id="{077BF357-D977-DF2E-C479-2F6C303AFA8A}"/>
              </a:ext>
            </a:extLst>
          </p:cNvPr>
          <p:cNvSpPr/>
          <p:nvPr/>
        </p:nvSpPr>
        <p:spPr>
          <a:xfrm>
            <a:off x="4308608"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5" name="箭头: 右 384">
            <a:extLst>
              <a:ext uri="{FF2B5EF4-FFF2-40B4-BE49-F238E27FC236}">
                <a16:creationId xmlns:a16="http://schemas.microsoft.com/office/drawing/2014/main" id="{6E81A30F-F179-FC3A-9D4E-758B1BBDD241}"/>
              </a:ext>
            </a:extLst>
          </p:cNvPr>
          <p:cNvSpPr/>
          <p:nvPr/>
        </p:nvSpPr>
        <p:spPr>
          <a:xfrm>
            <a:off x="4305984"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6" name="文本框 385">
            <a:extLst>
              <a:ext uri="{FF2B5EF4-FFF2-40B4-BE49-F238E27FC236}">
                <a16:creationId xmlns:a16="http://schemas.microsoft.com/office/drawing/2014/main" id="{6FA28C58-27A9-B16E-8A6D-2E56C99ADC96}"/>
              </a:ext>
            </a:extLst>
          </p:cNvPr>
          <p:cNvSpPr txBox="1"/>
          <p:nvPr/>
        </p:nvSpPr>
        <p:spPr>
          <a:xfrm>
            <a:off x="8118328" y="934364"/>
            <a:ext cx="1643369" cy="369332"/>
          </a:xfrm>
          <a:prstGeom prst="rect">
            <a:avLst/>
          </a:prstGeom>
          <a:noFill/>
        </p:spPr>
        <p:txBody>
          <a:bodyPr wrap="square" rtlCol="0">
            <a:spAutoFit/>
          </a:bodyPr>
          <a:lstStyle/>
          <a:p>
            <a:pPr algn="ctr"/>
            <a:r>
              <a:rPr lang="zh-CN" altLang="en-US" dirty="0">
                <a:solidFill>
                  <a:schemeClr val="accent2">
                    <a:lumMod val="75000"/>
                  </a:schemeClr>
                </a:solidFill>
                <a:latin typeface="微软雅黑" panose="020B0503020204020204" pitchFamily="34" charset="-122"/>
                <a:ea typeface="微软雅黑" panose="020B0503020204020204" pitchFamily="34" charset="-122"/>
              </a:rPr>
              <a:t>深度</a:t>
            </a:r>
            <a:r>
              <a:rPr lang="en-US" altLang="zh-CN" dirty="0">
                <a:solidFill>
                  <a:schemeClr val="accent2">
                    <a:lumMod val="75000"/>
                  </a:schemeClr>
                </a:solidFill>
                <a:latin typeface="微软雅黑" panose="020B0503020204020204" pitchFamily="34" charset="-122"/>
                <a:ea typeface="微软雅黑" panose="020B0503020204020204" pitchFamily="34" charset="-122"/>
              </a:rPr>
              <a:t>: 3</a:t>
            </a: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87" name="文本框 386">
            <a:extLst>
              <a:ext uri="{FF2B5EF4-FFF2-40B4-BE49-F238E27FC236}">
                <a16:creationId xmlns:a16="http://schemas.microsoft.com/office/drawing/2014/main" id="{6E4515CC-5F88-0951-C4FD-D4BCA1375C3E}"/>
              </a:ext>
            </a:extLst>
          </p:cNvPr>
          <p:cNvSpPr txBox="1"/>
          <p:nvPr/>
        </p:nvSpPr>
        <p:spPr>
          <a:xfrm>
            <a:off x="457562" y="1100549"/>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自底向上</a:t>
            </a:r>
          </a:p>
        </p:txBody>
      </p:sp>
      <p:sp>
        <p:nvSpPr>
          <p:cNvPr id="388" name="文本框 387">
            <a:extLst>
              <a:ext uri="{FF2B5EF4-FFF2-40B4-BE49-F238E27FC236}">
                <a16:creationId xmlns:a16="http://schemas.microsoft.com/office/drawing/2014/main" id="{BCF2113E-A79A-1020-DB65-2209596854F8}"/>
              </a:ext>
            </a:extLst>
          </p:cNvPr>
          <p:cNvSpPr txBox="1"/>
          <p:nvPr/>
        </p:nvSpPr>
        <p:spPr>
          <a:xfrm>
            <a:off x="450994" y="5322426"/>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自顶向下</a:t>
            </a:r>
          </a:p>
        </p:txBody>
      </p:sp>
    </p:spTree>
    <p:extLst>
      <p:ext uri="{BB962C8B-B14F-4D97-AF65-F5344CB8AC3E}">
        <p14:creationId xmlns:p14="http://schemas.microsoft.com/office/powerpoint/2010/main" val="22359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52" name="矩形 51">
            <a:extLst>
              <a:ext uri="{FF2B5EF4-FFF2-40B4-BE49-F238E27FC236}">
                <a16:creationId xmlns:a16="http://schemas.microsoft.com/office/drawing/2014/main" id="{D1A68F64-1DBF-026A-91DC-02571182E811}"/>
              </a:ext>
            </a:extLst>
          </p:cNvPr>
          <p:cNvSpPr/>
          <p:nvPr/>
        </p:nvSpPr>
        <p:spPr>
          <a:xfrm>
            <a:off x="2662604"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476DE37-D485-DCAD-2C08-25BCA229BD8A}"/>
              </a:ext>
            </a:extLst>
          </p:cNvPr>
          <p:cNvSpPr/>
          <p:nvPr/>
        </p:nvSpPr>
        <p:spPr>
          <a:xfrm>
            <a:off x="2662604"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F228405-75B2-8FBC-0B70-A5EEAE5BB4C6}"/>
              </a:ext>
            </a:extLst>
          </p:cNvPr>
          <p:cNvSpPr/>
          <p:nvPr/>
        </p:nvSpPr>
        <p:spPr>
          <a:xfrm>
            <a:off x="2662604"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2ABDBFC-405D-A9A4-B04F-9641718DEF75}"/>
              </a:ext>
            </a:extLst>
          </p:cNvPr>
          <p:cNvSpPr/>
          <p:nvPr/>
        </p:nvSpPr>
        <p:spPr>
          <a:xfrm>
            <a:off x="2662604"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1C1F9DA3-4D0A-F606-E2FD-4754F5465EBA}"/>
              </a:ext>
            </a:extLst>
          </p:cNvPr>
          <p:cNvSpPr/>
          <p:nvPr/>
        </p:nvSpPr>
        <p:spPr>
          <a:xfrm>
            <a:off x="266635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B462E74-FA12-9AB8-1CE3-529EBDC5B7B8}"/>
              </a:ext>
            </a:extLst>
          </p:cNvPr>
          <p:cNvSpPr/>
          <p:nvPr/>
        </p:nvSpPr>
        <p:spPr>
          <a:xfrm>
            <a:off x="303060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AAE77864-437D-B4A3-5DA2-599BDCEA68D9}"/>
              </a:ext>
            </a:extLst>
          </p:cNvPr>
          <p:cNvSpPr/>
          <p:nvPr/>
        </p:nvSpPr>
        <p:spPr>
          <a:xfrm>
            <a:off x="3394849"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7C63BD6-E8EF-0AC5-B93D-55C252E80972}"/>
              </a:ext>
            </a:extLst>
          </p:cNvPr>
          <p:cNvSpPr/>
          <p:nvPr/>
        </p:nvSpPr>
        <p:spPr>
          <a:xfrm>
            <a:off x="3749710"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A6E7015-16C8-8B24-1CA3-0B913012242A}"/>
              </a:ext>
            </a:extLst>
          </p:cNvPr>
          <p:cNvSpPr/>
          <p:nvPr/>
        </p:nvSpPr>
        <p:spPr>
          <a:xfrm>
            <a:off x="2662604"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1BB4B51-B8EF-05C6-8E2B-56C752EFFDF0}"/>
              </a:ext>
            </a:extLst>
          </p:cNvPr>
          <p:cNvSpPr/>
          <p:nvPr/>
        </p:nvSpPr>
        <p:spPr>
          <a:xfrm>
            <a:off x="3173930"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F1D72C17-09DC-9250-5B94-B1381D02ED43}"/>
              </a:ext>
            </a:extLst>
          </p:cNvPr>
          <p:cNvSpPr/>
          <p:nvPr/>
        </p:nvSpPr>
        <p:spPr>
          <a:xfrm>
            <a:off x="3959994"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A88357A-71CC-192D-973A-93C0FE851225}"/>
              </a:ext>
            </a:extLst>
          </p:cNvPr>
          <p:cNvSpPr/>
          <p:nvPr/>
        </p:nvSpPr>
        <p:spPr>
          <a:xfrm>
            <a:off x="3062975"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48B32B8-DD43-7C10-AD78-6CA283241109}"/>
              </a:ext>
            </a:extLst>
          </p:cNvPr>
          <p:cNvSpPr/>
          <p:nvPr/>
        </p:nvSpPr>
        <p:spPr>
          <a:xfrm>
            <a:off x="2809684"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8EDE09A-DCB9-B0EE-EA8E-714120C09A5D}"/>
              </a:ext>
            </a:extLst>
          </p:cNvPr>
          <p:cNvSpPr/>
          <p:nvPr/>
        </p:nvSpPr>
        <p:spPr>
          <a:xfrm>
            <a:off x="3278898"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A8C93D-9EFE-0B51-BADE-96BEF7D7BDBB}"/>
              </a:ext>
            </a:extLst>
          </p:cNvPr>
          <p:cNvSpPr/>
          <p:nvPr/>
        </p:nvSpPr>
        <p:spPr>
          <a:xfrm>
            <a:off x="3824134"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C4B7BBC-A4F9-0DBF-E841-D014433CB65D}"/>
              </a:ext>
            </a:extLst>
          </p:cNvPr>
          <p:cNvSpPr/>
          <p:nvPr/>
        </p:nvSpPr>
        <p:spPr>
          <a:xfrm>
            <a:off x="3297869"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C6D1362-2101-AB4D-356B-A56E2DF4466A}"/>
              </a:ext>
            </a:extLst>
          </p:cNvPr>
          <p:cNvSpPr/>
          <p:nvPr/>
        </p:nvSpPr>
        <p:spPr>
          <a:xfrm>
            <a:off x="3027787" y="162688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7F830440-1060-E499-00C9-B28D116BFB48}"/>
              </a:ext>
            </a:extLst>
          </p:cNvPr>
          <p:cNvSpPr/>
          <p:nvPr/>
        </p:nvSpPr>
        <p:spPr>
          <a:xfrm>
            <a:off x="3027787" y="1981019"/>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85835AE-7AE3-82B9-214C-91710F94D50D}"/>
              </a:ext>
            </a:extLst>
          </p:cNvPr>
          <p:cNvSpPr/>
          <p:nvPr/>
        </p:nvSpPr>
        <p:spPr>
          <a:xfrm>
            <a:off x="3753464" y="1624563"/>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4B6FB64-A4B2-D508-731B-552CB4341987}"/>
              </a:ext>
            </a:extLst>
          </p:cNvPr>
          <p:cNvSpPr/>
          <p:nvPr/>
        </p:nvSpPr>
        <p:spPr>
          <a:xfrm>
            <a:off x="3032479"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3DFABC7-FAB1-0009-CEA2-52241AEE033D}"/>
              </a:ext>
            </a:extLst>
          </p:cNvPr>
          <p:cNvSpPr/>
          <p:nvPr/>
        </p:nvSpPr>
        <p:spPr>
          <a:xfrm>
            <a:off x="2665560"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A924F143-32EF-FDA0-FBD7-C835BA44F09C}"/>
              </a:ext>
            </a:extLst>
          </p:cNvPr>
          <p:cNvSpPr/>
          <p:nvPr/>
        </p:nvSpPr>
        <p:spPr>
          <a:xfrm>
            <a:off x="538838"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B187C7D8-8ACA-EEA2-9445-49B0BD0010C4}"/>
              </a:ext>
            </a:extLst>
          </p:cNvPr>
          <p:cNvSpPr/>
          <p:nvPr/>
        </p:nvSpPr>
        <p:spPr>
          <a:xfrm>
            <a:off x="538838"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3F5BB79F-1485-0E12-537E-00A65B421792}"/>
              </a:ext>
            </a:extLst>
          </p:cNvPr>
          <p:cNvSpPr/>
          <p:nvPr/>
        </p:nvSpPr>
        <p:spPr>
          <a:xfrm>
            <a:off x="538838"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56AA2E15-3A39-902C-9D18-A572692FE754}"/>
              </a:ext>
            </a:extLst>
          </p:cNvPr>
          <p:cNvSpPr/>
          <p:nvPr/>
        </p:nvSpPr>
        <p:spPr>
          <a:xfrm>
            <a:off x="538838"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0D7850C7-5455-DA70-D2FE-F953B1F33B76}"/>
              </a:ext>
            </a:extLst>
          </p:cNvPr>
          <p:cNvSpPr/>
          <p:nvPr/>
        </p:nvSpPr>
        <p:spPr>
          <a:xfrm>
            <a:off x="542591"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FABD71F7-E86E-9584-2F56-EF755F86962C}"/>
              </a:ext>
            </a:extLst>
          </p:cNvPr>
          <p:cNvSpPr/>
          <p:nvPr/>
        </p:nvSpPr>
        <p:spPr>
          <a:xfrm>
            <a:off x="90683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FD139A9C-CCCE-87E9-6658-EF373EC0FA3F}"/>
              </a:ext>
            </a:extLst>
          </p:cNvPr>
          <p:cNvSpPr/>
          <p:nvPr/>
        </p:nvSpPr>
        <p:spPr>
          <a:xfrm>
            <a:off x="127108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C7E5E71F-8D56-9385-4814-DC3868B77FF3}"/>
              </a:ext>
            </a:extLst>
          </p:cNvPr>
          <p:cNvSpPr/>
          <p:nvPr/>
        </p:nvSpPr>
        <p:spPr>
          <a:xfrm>
            <a:off x="1625944"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B45D2F3-DC23-A1A6-6662-CED337C23295}"/>
              </a:ext>
            </a:extLst>
          </p:cNvPr>
          <p:cNvSpPr/>
          <p:nvPr/>
        </p:nvSpPr>
        <p:spPr>
          <a:xfrm>
            <a:off x="538838"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3DD059-E326-2C1A-9066-0337DC374350}"/>
              </a:ext>
            </a:extLst>
          </p:cNvPr>
          <p:cNvSpPr/>
          <p:nvPr/>
        </p:nvSpPr>
        <p:spPr>
          <a:xfrm>
            <a:off x="1050164"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8EEE1103-4362-670D-88B6-BF7E4344FD4A}"/>
              </a:ext>
            </a:extLst>
          </p:cNvPr>
          <p:cNvSpPr/>
          <p:nvPr/>
        </p:nvSpPr>
        <p:spPr>
          <a:xfrm>
            <a:off x="1836228"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D6EC257-8EDB-9861-6AA4-38E5A84083A1}"/>
              </a:ext>
            </a:extLst>
          </p:cNvPr>
          <p:cNvSpPr/>
          <p:nvPr/>
        </p:nvSpPr>
        <p:spPr>
          <a:xfrm>
            <a:off x="939209"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7434DB0-575E-76FB-2854-68E7FCB198C3}"/>
              </a:ext>
            </a:extLst>
          </p:cNvPr>
          <p:cNvSpPr/>
          <p:nvPr/>
        </p:nvSpPr>
        <p:spPr>
          <a:xfrm>
            <a:off x="685918"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78AE980-EADB-D509-D13A-673D836D5532}"/>
              </a:ext>
            </a:extLst>
          </p:cNvPr>
          <p:cNvSpPr/>
          <p:nvPr/>
        </p:nvSpPr>
        <p:spPr>
          <a:xfrm>
            <a:off x="1155132"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4DE1C1F-536D-0ACC-9820-70C24DF63A93}"/>
              </a:ext>
            </a:extLst>
          </p:cNvPr>
          <p:cNvSpPr/>
          <p:nvPr/>
        </p:nvSpPr>
        <p:spPr>
          <a:xfrm>
            <a:off x="1702383"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8DD3E5-DC99-7BBA-8CA3-9425597DCEAB}"/>
              </a:ext>
            </a:extLst>
          </p:cNvPr>
          <p:cNvSpPr/>
          <p:nvPr/>
        </p:nvSpPr>
        <p:spPr>
          <a:xfrm>
            <a:off x="1174103"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F66DE62C-8444-C824-DD96-CA48FC50701F}"/>
              </a:ext>
            </a:extLst>
          </p:cNvPr>
          <p:cNvSpPr/>
          <p:nvPr/>
        </p:nvSpPr>
        <p:spPr>
          <a:xfrm>
            <a:off x="4799446" y="160876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DDD333A5-FD96-3EAB-7530-D1F2157C9909}"/>
              </a:ext>
            </a:extLst>
          </p:cNvPr>
          <p:cNvSpPr/>
          <p:nvPr/>
        </p:nvSpPr>
        <p:spPr>
          <a:xfrm>
            <a:off x="4799446" y="196925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2E22712F-9E98-E9E9-89EE-A77ACC8C2DB8}"/>
              </a:ext>
            </a:extLst>
          </p:cNvPr>
          <p:cNvSpPr/>
          <p:nvPr/>
        </p:nvSpPr>
        <p:spPr>
          <a:xfrm>
            <a:off x="4799446" y="232974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6C02E8FC-9C74-F8E1-369D-DA275E76E5DE}"/>
              </a:ext>
            </a:extLst>
          </p:cNvPr>
          <p:cNvSpPr/>
          <p:nvPr/>
        </p:nvSpPr>
        <p:spPr>
          <a:xfrm>
            <a:off x="4799446" y="269023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187D973-002C-02B0-B10C-8B519AD73F93}"/>
              </a:ext>
            </a:extLst>
          </p:cNvPr>
          <p:cNvSpPr/>
          <p:nvPr/>
        </p:nvSpPr>
        <p:spPr>
          <a:xfrm>
            <a:off x="4803199"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D0EB019-82A4-9650-D7B3-5BD108E0C8F9}"/>
              </a:ext>
            </a:extLst>
          </p:cNvPr>
          <p:cNvSpPr/>
          <p:nvPr/>
        </p:nvSpPr>
        <p:spPr>
          <a:xfrm>
            <a:off x="5167445"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37BCF1E-1E53-7E71-33BF-3A45A27FFA57}"/>
              </a:ext>
            </a:extLst>
          </p:cNvPr>
          <p:cNvSpPr/>
          <p:nvPr/>
        </p:nvSpPr>
        <p:spPr>
          <a:xfrm>
            <a:off x="5531691"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6D6E1989-3AC9-C5E7-DD96-2C9C0FAE8643}"/>
              </a:ext>
            </a:extLst>
          </p:cNvPr>
          <p:cNvSpPr/>
          <p:nvPr/>
        </p:nvSpPr>
        <p:spPr>
          <a:xfrm>
            <a:off x="5886552"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B0467053-3223-AAF8-89EA-0ED954DA33EB}"/>
              </a:ext>
            </a:extLst>
          </p:cNvPr>
          <p:cNvSpPr/>
          <p:nvPr/>
        </p:nvSpPr>
        <p:spPr>
          <a:xfrm>
            <a:off x="4799446" y="160876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E17554E-1877-0402-2294-10CB0BD18578}"/>
              </a:ext>
            </a:extLst>
          </p:cNvPr>
          <p:cNvSpPr/>
          <p:nvPr/>
        </p:nvSpPr>
        <p:spPr>
          <a:xfrm>
            <a:off x="5310772" y="175160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A86B099-EE5D-6E2D-2EBD-BC4BB8144CA3}"/>
              </a:ext>
            </a:extLst>
          </p:cNvPr>
          <p:cNvSpPr/>
          <p:nvPr/>
        </p:nvSpPr>
        <p:spPr>
          <a:xfrm>
            <a:off x="6096836" y="182478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D21418A-5F87-1DE5-52C9-0C5C621AEC89}"/>
              </a:ext>
            </a:extLst>
          </p:cNvPr>
          <p:cNvSpPr/>
          <p:nvPr/>
        </p:nvSpPr>
        <p:spPr>
          <a:xfrm>
            <a:off x="5199817" y="223025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25B9814-3D76-6107-F2F6-62292C996937}"/>
              </a:ext>
            </a:extLst>
          </p:cNvPr>
          <p:cNvSpPr/>
          <p:nvPr/>
        </p:nvSpPr>
        <p:spPr>
          <a:xfrm>
            <a:off x="4946526" y="283470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4FC8E0D-BF40-87F9-A3CF-A2646EE96F4B}"/>
              </a:ext>
            </a:extLst>
          </p:cNvPr>
          <p:cNvSpPr/>
          <p:nvPr/>
        </p:nvSpPr>
        <p:spPr>
          <a:xfrm>
            <a:off x="5415740" y="205572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2BA8C5B-E1B6-E64F-2040-62B5CE153E27}"/>
              </a:ext>
            </a:extLst>
          </p:cNvPr>
          <p:cNvSpPr/>
          <p:nvPr/>
        </p:nvSpPr>
        <p:spPr>
          <a:xfrm>
            <a:off x="5960976" y="16885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6162C75B-FE62-6778-88CC-C9E915FE667F}"/>
              </a:ext>
            </a:extLst>
          </p:cNvPr>
          <p:cNvSpPr/>
          <p:nvPr/>
        </p:nvSpPr>
        <p:spPr>
          <a:xfrm>
            <a:off x="5434711" y="273145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2EFBA0F0-38C6-C602-283A-B36DA376E5D2}"/>
              </a:ext>
            </a:extLst>
          </p:cNvPr>
          <p:cNvSpPr/>
          <p:nvPr/>
        </p:nvSpPr>
        <p:spPr>
          <a:xfrm>
            <a:off x="5536028" y="1624162"/>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1C21A783-62D2-886C-9D91-C1046715B550}"/>
              </a:ext>
            </a:extLst>
          </p:cNvPr>
          <p:cNvSpPr/>
          <p:nvPr/>
        </p:nvSpPr>
        <p:spPr>
          <a:xfrm>
            <a:off x="4818505" y="162608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07B08C6-A803-5DCB-3D7F-AE8CA0847930}"/>
              </a:ext>
            </a:extLst>
          </p:cNvPr>
          <p:cNvSpPr/>
          <p:nvPr/>
        </p:nvSpPr>
        <p:spPr>
          <a:xfrm>
            <a:off x="4813811" y="233648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12CD9A11-50EF-C939-90B3-7183813C08B5}"/>
              </a:ext>
            </a:extLst>
          </p:cNvPr>
          <p:cNvSpPr/>
          <p:nvPr/>
        </p:nvSpPr>
        <p:spPr>
          <a:xfrm>
            <a:off x="554437" y="382100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98CCCA-6DDC-E998-8AC0-F9E3254F655D}"/>
              </a:ext>
            </a:extLst>
          </p:cNvPr>
          <p:cNvSpPr/>
          <p:nvPr/>
        </p:nvSpPr>
        <p:spPr>
          <a:xfrm>
            <a:off x="1264806" y="3819504"/>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264ECE63-A4E4-402A-D00B-40A38B51A6E6}"/>
              </a:ext>
            </a:extLst>
          </p:cNvPr>
          <p:cNvSpPr/>
          <p:nvPr/>
        </p:nvSpPr>
        <p:spPr>
          <a:xfrm>
            <a:off x="556599" y="4523169"/>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39271AC0-6746-DC43-BC94-6A8DDA228CD6}"/>
              </a:ext>
            </a:extLst>
          </p:cNvPr>
          <p:cNvSpPr/>
          <p:nvPr/>
        </p:nvSpPr>
        <p:spPr>
          <a:xfrm>
            <a:off x="1267330" y="452745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B9D89838-5D84-09D0-5403-69971113DF69}"/>
              </a:ext>
            </a:extLst>
          </p:cNvPr>
          <p:cNvSpPr/>
          <p:nvPr/>
        </p:nvSpPr>
        <p:spPr>
          <a:xfrm>
            <a:off x="2670694"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20FDAD2F-502F-E5EC-CC31-14992BCFA9F7}"/>
              </a:ext>
            </a:extLst>
          </p:cNvPr>
          <p:cNvSpPr/>
          <p:nvPr/>
        </p:nvSpPr>
        <p:spPr>
          <a:xfrm>
            <a:off x="2670694"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C61801BC-54A0-5EB6-0F15-28E1113D4185}"/>
              </a:ext>
            </a:extLst>
          </p:cNvPr>
          <p:cNvSpPr/>
          <p:nvPr/>
        </p:nvSpPr>
        <p:spPr>
          <a:xfrm>
            <a:off x="2670694"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ED8E3503-8B35-7B4C-A0C2-77E83399D84E}"/>
              </a:ext>
            </a:extLst>
          </p:cNvPr>
          <p:cNvSpPr/>
          <p:nvPr/>
        </p:nvSpPr>
        <p:spPr>
          <a:xfrm>
            <a:off x="2670694"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5BBC2F55-FB9F-1B40-31C2-3E6BDA0F4570}"/>
              </a:ext>
            </a:extLst>
          </p:cNvPr>
          <p:cNvSpPr/>
          <p:nvPr/>
        </p:nvSpPr>
        <p:spPr>
          <a:xfrm>
            <a:off x="267444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F8A1509D-E10B-E549-C2A3-4E9766E35DE8}"/>
              </a:ext>
            </a:extLst>
          </p:cNvPr>
          <p:cNvSpPr/>
          <p:nvPr/>
        </p:nvSpPr>
        <p:spPr>
          <a:xfrm>
            <a:off x="303869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0771A86-47CE-4440-3945-3418B5C54E19}"/>
              </a:ext>
            </a:extLst>
          </p:cNvPr>
          <p:cNvSpPr/>
          <p:nvPr/>
        </p:nvSpPr>
        <p:spPr>
          <a:xfrm>
            <a:off x="3402939"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EA5CBC63-24E4-8999-1016-2083EBE6B8D6}"/>
              </a:ext>
            </a:extLst>
          </p:cNvPr>
          <p:cNvSpPr/>
          <p:nvPr/>
        </p:nvSpPr>
        <p:spPr>
          <a:xfrm>
            <a:off x="3757800"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B30E3FE8-293A-3904-D32D-1BAA34FFE9DF}"/>
              </a:ext>
            </a:extLst>
          </p:cNvPr>
          <p:cNvSpPr/>
          <p:nvPr/>
        </p:nvSpPr>
        <p:spPr>
          <a:xfrm>
            <a:off x="2670694"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D6D7C9FC-623D-E68B-BADD-65BB9BBBD271}"/>
              </a:ext>
            </a:extLst>
          </p:cNvPr>
          <p:cNvSpPr/>
          <p:nvPr/>
        </p:nvSpPr>
        <p:spPr>
          <a:xfrm>
            <a:off x="3182020"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F970AF0-A817-F024-076C-D4DDEB9B32C2}"/>
              </a:ext>
            </a:extLst>
          </p:cNvPr>
          <p:cNvSpPr/>
          <p:nvPr/>
        </p:nvSpPr>
        <p:spPr>
          <a:xfrm>
            <a:off x="3968084"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D7E21589-E9F5-7F54-16FF-8A0BAF6AF0E0}"/>
              </a:ext>
            </a:extLst>
          </p:cNvPr>
          <p:cNvSpPr/>
          <p:nvPr/>
        </p:nvSpPr>
        <p:spPr>
          <a:xfrm>
            <a:off x="3071065"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D6E7270-57C7-E08D-0111-B5ABA195167A}"/>
              </a:ext>
            </a:extLst>
          </p:cNvPr>
          <p:cNvSpPr/>
          <p:nvPr/>
        </p:nvSpPr>
        <p:spPr>
          <a:xfrm>
            <a:off x="2817774"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B235B17B-C0CB-2670-5AE6-C03B6469FE4A}"/>
              </a:ext>
            </a:extLst>
          </p:cNvPr>
          <p:cNvSpPr/>
          <p:nvPr/>
        </p:nvSpPr>
        <p:spPr>
          <a:xfrm>
            <a:off x="3286988"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05F87A70-0D86-1413-83F2-91902C6141CB}"/>
              </a:ext>
            </a:extLst>
          </p:cNvPr>
          <p:cNvSpPr/>
          <p:nvPr/>
        </p:nvSpPr>
        <p:spPr>
          <a:xfrm>
            <a:off x="3834239"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B426A4D3-CD2B-B9B8-C670-4DBEE362E9A3}"/>
              </a:ext>
            </a:extLst>
          </p:cNvPr>
          <p:cNvSpPr/>
          <p:nvPr/>
        </p:nvSpPr>
        <p:spPr>
          <a:xfrm>
            <a:off x="3305959"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9C95FC1-B14B-3363-3A5A-3B7BBAC34468}"/>
              </a:ext>
            </a:extLst>
          </p:cNvPr>
          <p:cNvSpPr/>
          <p:nvPr/>
        </p:nvSpPr>
        <p:spPr>
          <a:xfrm>
            <a:off x="2686293" y="38210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7A33C18-689E-88A1-1F20-67ADBFB63EE8}"/>
              </a:ext>
            </a:extLst>
          </p:cNvPr>
          <p:cNvSpPr/>
          <p:nvPr/>
        </p:nvSpPr>
        <p:spPr>
          <a:xfrm>
            <a:off x="3396662" y="3819504"/>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8EC32D01-2E87-19FB-4F30-54B85BEAE02D}"/>
              </a:ext>
            </a:extLst>
          </p:cNvPr>
          <p:cNvSpPr/>
          <p:nvPr/>
        </p:nvSpPr>
        <p:spPr>
          <a:xfrm>
            <a:off x="2688455" y="4523169"/>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ADE1B9B2-F83D-6739-E30E-C841E7318C0E}"/>
              </a:ext>
            </a:extLst>
          </p:cNvPr>
          <p:cNvSpPr/>
          <p:nvPr/>
        </p:nvSpPr>
        <p:spPr>
          <a:xfrm>
            <a:off x="3399186" y="452745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2F35FD52-6C29-D400-6A19-EE7FCC90630E}"/>
              </a:ext>
            </a:extLst>
          </p:cNvPr>
          <p:cNvSpPr/>
          <p:nvPr/>
        </p:nvSpPr>
        <p:spPr>
          <a:xfrm>
            <a:off x="3758740" y="3819265"/>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DE6574AA-9AC8-3653-BD26-CEA883FB5A3A}"/>
              </a:ext>
            </a:extLst>
          </p:cNvPr>
          <p:cNvSpPr/>
          <p:nvPr/>
        </p:nvSpPr>
        <p:spPr>
          <a:xfrm>
            <a:off x="3406984"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9370875C-3CFA-7C42-252D-C334C961784B}"/>
              </a:ext>
            </a:extLst>
          </p:cNvPr>
          <p:cNvSpPr/>
          <p:nvPr/>
        </p:nvSpPr>
        <p:spPr>
          <a:xfrm>
            <a:off x="3758096" y="41645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A593F076-FD87-A27D-CB09-5DBD34A8BFC6}"/>
              </a:ext>
            </a:extLst>
          </p:cNvPr>
          <p:cNvSpPr/>
          <p:nvPr/>
        </p:nvSpPr>
        <p:spPr>
          <a:xfrm>
            <a:off x="3406340"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B98087E8-7394-F333-9FF6-3D1C7A18E174}"/>
              </a:ext>
            </a:extLst>
          </p:cNvPr>
          <p:cNvSpPr/>
          <p:nvPr/>
        </p:nvSpPr>
        <p:spPr>
          <a:xfrm>
            <a:off x="3042445"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2725A199-593B-807E-9D6E-C615470B3B18}"/>
              </a:ext>
            </a:extLst>
          </p:cNvPr>
          <p:cNvSpPr/>
          <p:nvPr/>
        </p:nvSpPr>
        <p:spPr>
          <a:xfrm>
            <a:off x="2690689" y="381843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C4509386-587C-EEC2-E73F-CDDEF24B41AF}"/>
              </a:ext>
            </a:extLst>
          </p:cNvPr>
          <p:cNvSpPr/>
          <p:nvPr/>
        </p:nvSpPr>
        <p:spPr>
          <a:xfrm>
            <a:off x="3041801"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7B2CAE8E-47B8-0954-DA9D-7CAFF6852B51}"/>
              </a:ext>
            </a:extLst>
          </p:cNvPr>
          <p:cNvSpPr/>
          <p:nvPr/>
        </p:nvSpPr>
        <p:spPr>
          <a:xfrm>
            <a:off x="2690045" y="416376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5F6A8565-9F7C-5F92-E0A0-CE31C7BA2E0A}"/>
              </a:ext>
            </a:extLst>
          </p:cNvPr>
          <p:cNvSpPr/>
          <p:nvPr/>
        </p:nvSpPr>
        <p:spPr>
          <a:xfrm>
            <a:off x="3041251" y="45220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F986D0B0-3759-19CA-7023-B28C2500EBB7}"/>
              </a:ext>
            </a:extLst>
          </p:cNvPr>
          <p:cNvSpPr/>
          <p:nvPr/>
        </p:nvSpPr>
        <p:spPr>
          <a:xfrm>
            <a:off x="2689495" y="45216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DD0A25AE-D032-8EED-F184-7CB9C201377D}"/>
              </a:ext>
            </a:extLst>
          </p:cNvPr>
          <p:cNvSpPr/>
          <p:nvPr/>
        </p:nvSpPr>
        <p:spPr>
          <a:xfrm>
            <a:off x="3040607" y="486742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901468E2-3CF8-E5AD-37EB-C3CF21C6A7BD}"/>
              </a:ext>
            </a:extLst>
          </p:cNvPr>
          <p:cNvSpPr/>
          <p:nvPr/>
        </p:nvSpPr>
        <p:spPr>
          <a:xfrm>
            <a:off x="2688851" y="486701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BB37585-3ADC-44B4-12B3-E5A65F56FBC7}"/>
              </a:ext>
            </a:extLst>
          </p:cNvPr>
          <p:cNvSpPr/>
          <p:nvPr/>
        </p:nvSpPr>
        <p:spPr>
          <a:xfrm>
            <a:off x="564178"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AA9FE2E-9F9B-B9D5-B4FB-CF4967B4B45B}"/>
              </a:ext>
            </a:extLst>
          </p:cNvPr>
          <p:cNvSpPr/>
          <p:nvPr/>
        </p:nvSpPr>
        <p:spPr>
          <a:xfrm>
            <a:off x="564178"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965C165-5E7A-178A-F3FB-34EBAC6363BC}"/>
              </a:ext>
            </a:extLst>
          </p:cNvPr>
          <p:cNvSpPr/>
          <p:nvPr/>
        </p:nvSpPr>
        <p:spPr>
          <a:xfrm>
            <a:off x="564178"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EADCC9D-1CCF-66C3-2C65-1D93BC22683B}"/>
              </a:ext>
            </a:extLst>
          </p:cNvPr>
          <p:cNvSpPr/>
          <p:nvPr/>
        </p:nvSpPr>
        <p:spPr>
          <a:xfrm>
            <a:off x="564178"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78FAE18-1155-1215-F449-9BDB1B67B0B6}"/>
              </a:ext>
            </a:extLst>
          </p:cNvPr>
          <p:cNvSpPr/>
          <p:nvPr/>
        </p:nvSpPr>
        <p:spPr>
          <a:xfrm>
            <a:off x="567931"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7B3ED9E-3783-08E1-E5E2-2D19DE3B9AB5}"/>
              </a:ext>
            </a:extLst>
          </p:cNvPr>
          <p:cNvSpPr/>
          <p:nvPr/>
        </p:nvSpPr>
        <p:spPr>
          <a:xfrm>
            <a:off x="93217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E314D2B-F8CC-C738-2BB0-6E31C3340C58}"/>
              </a:ext>
            </a:extLst>
          </p:cNvPr>
          <p:cNvSpPr/>
          <p:nvPr/>
        </p:nvSpPr>
        <p:spPr>
          <a:xfrm>
            <a:off x="129642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6771435-5A30-A48C-1AC4-A9A93EED955D}"/>
              </a:ext>
            </a:extLst>
          </p:cNvPr>
          <p:cNvSpPr/>
          <p:nvPr/>
        </p:nvSpPr>
        <p:spPr>
          <a:xfrm>
            <a:off x="1651284"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331AD9F-62C6-12CF-B62A-7348897EBBCB}"/>
              </a:ext>
            </a:extLst>
          </p:cNvPr>
          <p:cNvSpPr/>
          <p:nvPr/>
        </p:nvSpPr>
        <p:spPr>
          <a:xfrm>
            <a:off x="564178"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31C1E33-ADBC-C993-4824-A344A9F4778F}"/>
              </a:ext>
            </a:extLst>
          </p:cNvPr>
          <p:cNvSpPr/>
          <p:nvPr/>
        </p:nvSpPr>
        <p:spPr>
          <a:xfrm>
            <a:off x="1075504"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032FFFE-9AEC-A50A-F4CB-B3475258C8CA}"/>
              </a:ext>
            </a:extLst>
          </p:cNvPr>
          <p:cNvSpPr/>
          <p:nvPr/>
        </p:nvSpPr>
        <p:spPr>
          <a:xfrm>
            <a:off x="1861568"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ABB0B5-6007-FD58-53EC-6545E0C1DB4F}"/>
              </a:ext>
            </a:extLst>
          </p:cNvPr>
          <p:cNvSpPr/>
          <p:nvPr/>
        </p:nvSpPr>
        <p:spPr>
          <a:xfrm>
            <a:off x="964549"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98A9F9F-644A-DC84-4911-AC100D2BDE38}"/>
              </a:ext>
            </a:extLst>
          </p:cNvPr>
          <p:cNvSpPr/>
          <p:nvPr/>
        </p:nvSpPr>
        <p:spPr>
          <a:xfrm>
            <a:off x="711258"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267B7B5-BC41-F73B-CD59-93132871A308}"/>
              </a:ext>
            </a:extLst>
          </p:cNvPr>
          <p:cNvSpPr/>
          <p:nvPr/>
        </p:nvSpPr>
        <p:spPr>
          <a:xfrm>
            <a:off x="1180472"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E8A7D76-C830-8A1C-E1C0-DAB1B9DFEC6B}"/>
              </a:ext>
            </a:extLst>
          </p:cNvPr>
          <p:cNvSpPr/>
          <p:nvPr/>
        </p:nvSpPr>
        <p:spPr>
          <a:xfrm>
            <a:off x="1725708"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F9AFA7E-BD20-10CD-9F36-FF0E99A84264}"/>
              </a:ext>
            </a:extLst>
          </p:cNvPr>
          <p:cNvSpPr/>
          <p:nvPr/>
        </p:nvSpPr>
        <p:spPr>
          <a:xfrm>
            <a:off x="1199443"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5E1466C-4E72-1220-BC9F-BF34342D670A}"/>
              </a:ext>
            </a:extLst>
          </p:cNvPr>
          <p:cNvSpPr/>
          <p:nvPr/>
        </p:nvSpPr>
        <p:spPr>
          <a:xfrm>
            <a:off x="929361" y="1626885"/>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CED6AB5-436E-E3EB-5292-521AAED0D1C1}"/>
              </a:ext>
            </a:extLst>
          </p:cNvPr>
          <p:cNvSpPr/>
          <p:nvPr/>
        </p:nvSpPr>
        <p:spPr>
          <a:xfrm>
            <a:off x="4796336" y="380448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283E510-3629-78C2-A087-D07BE3438E2B}"/>
              </a:ext>
            </a:extLst>
          </p:cNvPr>
          <p:cNvSpPr/>
          <p:nvPr/>
        </p:nvSpPr>
        <p:spPr>
          <a:xfrm>
            <a:off x="4796336" y="416498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4B9BB49-EB88-38C8-91A1-AD3E08738831}"/>
              </a:ext>
            </a:extLst>
          </p:cNvPr>
          <p:cNvSpPr/>
          <p:nvPr/>
        </p:nvSpPr>
        <p:spPr>
          <a:xfrm>
            <a:off x="4796336" y="452547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A53CA8-984F-9655-860D-8AF3DCC76574}"/>
              </a:ext>
            </a:extLst>
          </p:cNvPr>
          <p:cNvSpPr/>
          <p:nvPr/>
        </p:nvSpPr>
        <p:spPr>
          <a:xfrm>
            <a:off x="4796336" y="4885966"/>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293B0DE-6A7D-8A1B-79C1-3E0688FCCDFB}"/>
              </a:ext>
            </a:extLst>
          </p:cNvPr>
          <p:cNvSpPr/>
          <p:nvPr/>
        </p:nvSpPr>
        <p:spPr>
          <a:xfrm>
            <a:off x="4800089"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E85818C-42BA-9818-CC59-665FE683A443}"/>
              </a:ext>
            </a:extLst>
          </p:cNvPr>
          <p:cNvSpPr/>
          <p:nvPr/>
        </p:nvSpPr>
        <p:spPr>
          <a:xfrm>
            <a:off x="5164335"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DF6A885-7E26-18C4-25FA-833205CBF15D}"/>
              </a:ext>
            </a:extLst>
          </p:cNvPr>
          <p:cNvSpPr/>
          <p:nvPr/>
        </p:nvSpPr>
        <p:spPr>
          <a:xfrm>
            <a:off x="5528581"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C9038C2-CBC9-8921-C8AF-1B654629C9AF}"/>
              </a:ext>
            </a:extLst>
          </p:cNvPr>
          <p:cNvSpPr/>
          <p:nvPr/>
        </p:nvSpPr>
        <p:spPr>
          <a:xfrm>
            <a:off x="5883442"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E0A2FFC-CCB7-5ECF-E778-A2E521DA0933}"/>
              </a:ext>
            </a:extLst>
          </p:cNvPr>
          <p:cNvSpPr/>
          <p:nvPr/>
        </p:nvSpPr>
        <p:spPr>
          <a:xfrm>
            <a:off x="4796336" y="3804490"/>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58DD79-7A03-C0C2-26C7-0837E2A8ADBD}"/>
              </a:ext>
            </a:extLst>
          </p:cNvPr>
          <p:cNvSpPr/>
          <p:nvPr/>
        </p:nvSpPr>
        <p:spPr>
          <a:xfrm>
            <a:off x="5307662" y="39473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88C1389-F70C-8F7A-DB80-ADA2A6E22256}"/>
              </a:ext>
            </a:extLst>
          </p:cNvPr>
          <p:cNvSpPr/>
          <p:nvPr/>
        </p:nvSpPr>
        <p:spPr>
          <a:xfrm>
            <a:off x="6093726" y="402051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62E6E46-751D-C9C5-CA31-7C0858A030CE}"/>
              </a:ext>
            </a:extLst>
          </p:cNvPr>
          <p:cNvSpPr/>
          <p:nvPr/>
        </p:nvSpPr>
        <p:spPr>
          <a:xfrm>
            <a:off x="5196707" y="44259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D1EC982-641F-19E1-0BDB-801E8361E573}"/>
              </a:ext>
            </a:extLst>
          </p:cNvPr>
          <p:cNvSpPr/>
          <p:nvPr/>
        </p:nvSpPr>
        <p:spPr>
          <a:xfrm>
            <a:off x="4943416" y="503043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21B290F-9166-8FB8-CC26-CA5F9CB90652}"/>
              </a:ext>
            </a:extLst>
          </p:cNvPr>
          <p:cNvSpPr/>
          <p:nvPr/>
        </p:nvSpPr>
        <p:spPr>
          <a:xfrm>
            <a:off x="5412630" y="425145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EBDCF6E-7DBC-E479-94B9-5FB43248B7C6}"/>
              </a:ext>
            </a:extLst>
          </p:cNvPr>
          <p:cNvSpPr/>
          <p:nvPr/>
        </p:nvSpPr>
        <p:spPr>
          <a:xfrm>
            <a:off x="5959881" y="388530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B815ECE-2A32-FE51-1241-28A919C1836C}"/>
              </a:ext>
            </a:extLst>
          </p:cNvPr>
          <p:cNvSpPr/>
          <p:nvPr/>
        </p:nvSpPr>
        <p:spPr>
          <a:xfrm>
            <a:off x="5431601" y="49271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F3050AC-87A5-3465-1323-2BA8F10C41E2}"/>
              </a:ext>
            </a:extLst>
          </p:cNvPr>
          <p:cNvSpPr/>
          <p:nvPr/>
        </p:nvSpPr>
        <p:spPr>
          <a:xfrm>
            <a:off x="4811935" y="3821808"/>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F043088-EB66-68FE-D08D-E5E7848638F0}"/>
              </a:ext>
            </a:extLst>
          </p:cNvPr>
          <p:cNvSpPr/>
          <p:nvPr/>
        </p:nvSpPr>
        <p:spPr>
          <a:xfrm>
            <a:off x="5522304" y="38203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D2C0EE7-3C3C-ACB6-66B3-FD152FB20865}"/>
              </a:ext>
            </a:extLst>
          </p:cNvPr>
          <p:cNvSpPr/>
          <p:nvPr/>
        </p:nvSpPr>
        <p:spPr>
          <a:xfrm>
            <a:off x="4814097" y="452397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05C8D43-2F23-EC30-917E-0C4CB6403CF3}"/>
              </a:ext>
            </a:extLst>
          </p:cNvPr>
          <p:cNvSpPr/>
          <p:nvPr/>
        </p:nvSpPr>
        <p:spPr>
          <a:xfrm>
            <a:off x="5524828" y="4528253"/>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147E04A-DE43-EC01-0E7F-33C4F975B5C5}"/>
              </a:ext>
            </a:extLst>
          </p:cNvPr>
          <p:cNvSpPr/>
          <p:nvPr/>
        </p:nvSpPr>
        <p:spPr>
          <a:xfrm>
            <a:off x="5884382" y="382006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51FC8D4-EE24-17AC-B65F-54BA0A46D824}"/>
              </a:ext>
            </a:extLst>
          </p:cNvPr>
          <p:cNvSpPr/>
          <p:nvPr/>
        </p:nvSpPr>
        <p:spPr>
          <a:xfrm>
            <a:off x="5532626"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B74A639C-7C8F-120F-5C13-DF3F70148383}"/>
              </a:ext>
            </a:extLst>
          </p:cNvPr>
          <p:cNvSpPr/>
          <p:nvPr/>
        </p:nvSpPr>
        <p:spPr>
          <a:xfrm>
            <a:off x="5883738" y="41653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5D217DFA-B6BD-1990-E27F-A5F7719E956F}"/>
              </a:ext>
            </a:extLst>
          </p:cNvPr>
          <p:cNvSpPr/>
          <p:nvPr/>
        </p:nvSpPr>
        <p:spPr>
          <a:xfrm>
            <a:off x="5531982"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ED5311D-B0AE-4EA7-AAC5-6696E72DCDFE}"/>
              </a:ext>
            </a:extLst>
          </p:cNvPr>
          <p:cNvSpPr/>
          <p:nvPr/>
        </p:nvSpPr>
        <p:spPr>
          <a:xfrm>
            <a:off x="5168087"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15DD4012-0EBC-C447-16CB-AB2C3BA392C6}"/>
              </a:ext>
            </a:extLst>
          </p:cNvPr>
          <p:cNvSpPr/>
          <p:nvPr/>
        </p:nvSpPr>
        <p:spPr>
          <a:xfrm>
            <a:off x="4816331" y="3819233"/>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AE67BF6-A890-B052-06C4-EBF4C1439A2F}"/>
              </a:ext>
            </a:extLst>
          </p:cNvPr>
          <p:cNvSpPr/>
          <p:nvPr/>
        </p:nvSpPr>
        <p:spPr>
          <a:xfrm>
            <a:off x="5167443"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2C7C618-C0FD-0F63-00AF-C255E7E3EBE5}"/>
              </a:ext>
            </a:extLst>
          </p:cNvPr>
          <p:cNvSpPr/>
          <p:nvPr/>
        </p:nvSpPr>
        <p:spPr>
          <a:xfrm>
            <a:off x="4815687" y="4164564"/>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3B8FD0F1-C542-AECC-65E1-40A1540EA691}"/>
              </a:ext>
            </a:extLst>
          </p:cNvPr>
          <p:cNvSpPr/>
          <p:nvPr/>
        </p:nvSpPr>
        <p:spPr>
          <a:xfrm>
            <a:off x="5166893" y="45228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DAD58366-DEA5-7FA4-7AF2-D71F0D2DEE71}"/>
              </a:ext>
            </a:extLst>
          </p:cNvPr>
          <p:cNvSpPr/>
          <p:nvPr/>
        </p:nvSpPr>
        <p:spPr>
          <a:xfrm>
            <a:off x="4815137" y="45224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16AE497-70DB-198D-FA36-E873A6B9E791}"/>
              </a:ext>
            </a:extLst>
          </p:cNvPr>
          <p:cNvSpPr/>
          <p:nvPr/>
        </p:nvSpPr>
        <p:spPr>
          <a:xfrm>
            <a:off x="5166249" y="486822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A531E388-0CE1-DA03-6B17-6486218272DC}"/>
              </a:ext>
            </a:extLst>
          </p:cNvPr>
          <p:cNvSpPr/>
          <p:nvPr/>
        </p:nvSpPr>
        <p:spPr>
          <a:xfrm>
            <a:off x="4814493" y="486781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6CBF919F-DDFD-72E8-8120-9F928C69A240}"/>
              </a:ext>
            </a:extLst>
          </p:cNvPr>
          <p:cNvSpPr/>
          <p:nvPr/>
        </p:nvSpPr>
        <p:spPr>
          <a:xfrm>
            <a:off x="933222" y="2155353"/>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5943D02-8608-D770-5147-AC12CF489F62}"/>
              </a:ext>
            </a:extLst>
          </p:cNvPr>
          <p:cNvSpPr/>
          <p:nvPr/>
        </p:nvSpPr>
        <p:spPr>
          <a:xfrm>
            <a:off x="1117747" y="1981018"/>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ED54D28-E7BB-BD7F-487D-608D1A767E35}"/>
              </a:ext>
            </a:extLst>
          </p:cNvPr>
          <p:cNvSpPr/>
          <p:nvPr/>
        </p:nvSpPr>
        <p:spPr>
          <a:xfrm>
            <a:off x="1655201" y="1626885"/>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4C5549D3-FECE-E7CB-AF94-E0909EE14F5B}"/>
              </a:ext>
            </a:extLst>
          </p:cNvPr>
          <p:cNvSpPr/>
          <p:nvPr/>
        </p:nvSpPr>
        <p:spPr>
          <a:xfrm>
            <a:off x="1838015" y="1797719"/>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086EB4D7-D55E-BE81-F242-A98DA43F3525}"/>
              </a:ext>
            </a:extLst>
          </p:cNvPr>
          <p:cNvSpPr/>
          <p:nvPr/>
        </p:nvSpPr>
        <p:spPr>
          <a:xfrm>
            <a:off x="580337" y="2846324"/>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CC6EC078-CF33-86B5-F7AC-AB6476BFFCF6}"/>
              </a:ext>
            </a:extLst>
          </p:cNvPr>
          <p:cNvSpPr/>
          <p:nvPr/>
        </p:nvSpPr>
        <p:spPr>
          <a:xfrm>
            <a:off x="1106580" y="2692514"/>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2ED828-EFD4-EF88-9FE9-1364A0C4F51B}"/>
              </a:ext>
            </a:extLst>
          </p:cNvPr>
          <p:cNvSpPr/>
          <p:nvPr/>
        </p:nvSpPr>
        <p:spPr>
          <a:xfrm>
            <a:off x="5165019" y="4345161"/>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4C7F62C0-B7C9-9CB1-B7E8-31DF42811B37}"/>
              </a:ext>
            </a:extLst>
          </p:cNvPr>
          <p:cNvSpPr/>
          <p:nvPr/>
        </p:nvSpPr>
        <p:spPr>
          <a:xfrm>
            <a:off x="5345304" y="4172000"/>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EC4D62C-8F90-EA58-F3B1-C5867BD5B7FF}"/>
              </a:ext>
            </a:extLst>
          </p:cNvPr>
          <p:cNvSpPr/>
          <p:nvPr/>
        </p:nvSpPr>
        <p:spPr>
          <a:xfrm>
            <a:off x="5889939" y="3823351"/>
            <a:ext cx="17346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46F16C9-AF0F-205E-D998-E78B4F73329B}"/>
              </a:ext>
            </a:extLst>
          </p:cNvPr>
          <p:cNvSpPr/>
          <p:nvPr/>
        </p:nvSpPr>
        <p:spPr>
          <a:xfrm>
            <a:off x="6063404" y="3993211"/>
            <a:ext cx="173621"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07" name="矩形: 圆角 306">
            <a:extLst>
              <a:ext uri="{FF2B5EF4-FFF2-40B4-BE49-F238E27FC236}">
                <a16:creationId xmlns:a16="http://schemas.microsoft.com/office/drawing/2014/main" id="{9F10ED6D-3EA1-BAE6-BFB8-67FD97D07DCD}"/>
              </a:ext>
            </a:extLst>
          </p:cNvPr>
          <p:cNvSpPr/>
          <p:nvPr/>
        </p:nvSpPr>
        <p:spPr>
          <a:xfrm>
            <a:off x="8513972" y="3661306"/>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F799AC79-50BF-FB19-6C28-579A44985401}"/>
              </a:ext>
            </a:extLst>
          </p:cNvPr>
          <p:cNvSpPr/>
          <p:nvPr/>
        </p:nvSpPr>
        <p:spPr>
          <a:xfrm>
            <a:off x="8551571"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9C55DB38-79F1-5DE7-5E6C-689B2650AAE6}"/>
              </a:ext>
            </a:extLst>
          </p:cNvPr>
          <p:cNvSpPr/>
          <p:nvPr/>
        </p:nvSpPr>
        <p:spPr>
          <a:xfrm>
            <a:off x="8760371"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E975D170-A974-9153-4A89-77925FF48C7E}"/>
              </a:ext>
            </a:extLst>
          </p:cNvPr>
          <p:cNvSpPr/>
          <p:nvPr/>
        </p:nvSpPr>
        <p:spPr>
          <a:xfrm>
            <a:off x="8964370" y="374922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54540093-9E86-8721-9A3F-9B9AF88FAADE}"/>
              </a:ext>
            </a:extLst>
          </p:cNvPr>
          <p:cNvSpPr/>
          <p:nvPr/>
        </p:nvSpPr>
        <p:spPr>
          <a:xfrm>
            <a:off x="9168369" y="3749223"/>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2" name="矩形: 圆角 311">
            <a:extLst>
              <a:ext uri="{FF2B5EF4-FFF2-40B4-BE49-F238E27FC236}">
                <a16:creationId xmlns:a16="http://schemas.microsoft.com/office/drawing/2014/main" id="{07936B2C-AC81-1A2D-FD57-3AFED3AF4D89}"/>
              </a:ext>
            </a:extLst>
          </p:cNvPr>
          <p:cNvSpPr/>
          <p:nvPr/>
        </p:nvSpPr>
        <p:spPr>
          <a:xfrm>
            <a:off x="7372831" y="4401662"/>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BB660E52-8A0F-40B1-163F-57092EE9F68D}"/>
              </a:ext>
            </a:extLst>
          </p:cNvPr>
          <p:cNvSpPr/>
          <p:nvPr/>
        </p:nvSpPr>
        <p:spPr>
          <a:xfrm>
            <a:off x="7410430" y="4489579"/>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3EC53709-00C2-A07B-2A85-E0521BA9BBFB}"/>
              </a:ext>
            </a:extLst>
          </p:cNvPr>
          <p:cNvSpPr/>
          <p:nvPr/>
        </p:nvSpPr>
        <p:spPr>
          <a:xfrm>
            <a:off x="7619230" y="4489579"/>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54B6D80C-5B9E-BBDF-1039-CC5A6EFE155C}"/>
              </a:ext>
            </a:extLst>
          </p:cNvPr>
          <p:cNvSpPr/>
          <p:nvPr/>
        </p:nvSpPr>
        <p:spPr>
          <a:xfrm>
            <a:off x="7823229" y="4489579"/>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8556582B-AC91-CD07-5ECE-F0F712D6C086}"/>
              </a:ext>
            </a:extLst>
          </p:cNvPr>
          <p:cNvSpPr/>
          <p:nvPr/>
        </p:nvSpPr>
        <p:spPr>
          <a:xfrm>
            <a:off x="8027228" y="4489579"/>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7" name="矩形: 圆角 316">
            <a:extLst>
              <a:ext uri="{FF2B5EF4-FFF2-40B4-BE49-F238E27FC236}">
                <a16:creationId xmlns:a16="http://schemas.microsoft.com/office/drawing/2014/main" id="{9E3F961A-CB6C-3868-9509-6530E0E302DA}"/>
              </a:ext>
            </a:extLst>
          </p:cNvPr>
          <p:cNvSpPr/>
          <p:nvPr/>
        </p:nvSpPr>
        <p:spPr>
          <a:xfrm>
            <a:off x="8513972" y="4383959"/>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FEEF05A5-B08F-540B-48DE-85328677A3D5}"/>
              </a:ext>
            </a:extLst>
          </p:cNvPr>
          <p:cNvSpPr/>
          <p:nvPr/>
        </p:nvSpPr>
        <p:spPr>
          <a:xfrm>
            <a:off x="8551571"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B3FA5463-E25C-9A19-5743-B418AA0B50E6}"/>
              </a:ext>
            </a:extLst>
          </p:cNvPr>
          <p:cNvSpPr/>
          <p:nvPr/>
        </p:nvSpPr>
        <p:spPr>
          <a:xfrm>
            <a:off x="8760371" y="4471876"/>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1729FD16-C4F2-60B5-D1E7-D447FFFB9494}"/>
              </a:ext>
            </a:extLst>
          </p:cNvPr>
          <p:cNvSpPr/>
          <p:nvPr/>
        </p:nvSpPr>
        <p:spPr>
          <a:xfrm>
            <a:off x="8964370"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FFDD705-7731-8EA3-6329-B8FDA2F5C68C}"/>
              </a:ext>
            </a:extLst>
          </p:cNvPr>
          <p:cNvSpPr/>
          <p:nvPr/>
        </p:nvSpPr>
        <p:spPr>
          <a:xfrm>
            <a:off x="9168369"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2" name="矩形: 圆角 321">
            <a:extLst>
              <a:ext uri="{FF2B5EF4-FFF2-40B4-BE49-F238E27FC236}">
                <a16:creationId xmlns:a16="http://schemas.microsoft.com/office/drawing/2014/main" id="{6D069279-4FE0-7B4E-6369-71976D0CE5D7}"/>
              </a:ext>
            </a:extLst>
          </p:cNvPr>
          <p:cNvSpPr/>
          <p:nvPr/>
        </p:nvSpPr>
        <p:spPr>
          <a:xfrm>
            <a:off x="9655113" y="4383959"/>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E15FE52-F59B-1844-4B1A-5F41B015A79A}"/>
              </a:ext>
            </a:extLst>
          </p:cNvPr>
          <p:cNvSpPr/>
          <p:nvPr/>
        </p:nvSpPr>
        <p:spPr>
          <a:xfrm>
            <a:off x="9692712"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3C619863-1C9F-CC42-05A0-BCE4F38D00DE}"/>
              </a:ext>
            </a:extLst>
          </p:cNvPr>
          <p:cNvSpPr/>
          <p:nvPr/>
        </p:nvSpPr>
        <p:spPr>
          <a:xfrm>
            <a:off x="9901512" y="44718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5217B8E-E2E1-4F2E-462C-6C87AC7EAAE2}"/>
              </a:ext>
            </a:extLst>
          </p:cNvPr>
          <p:cNvSpPr/>
          <p:nvPr/>
        </p:nvSpPr>
        <p:spPr>
          <a:xfrm>
            <a:off x="10105511" y="44718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C4B5C17A-42D3-F92F-1A8A-46C4C83B306D}"/>
              </a:ext>
            </a:extLst>
          </p:cNvPr>
          <p:cNvSpPr/>
          <p:nvPr/>
        </p:nvSpPr>
        <p:spPr>
          <a:xfrm>
            <a:off x="10309510" y="44718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27" name="连接符: 曲线 326">
            <a:extLst>
              <a:ext uri="{FF2B5EF4-FFF2-40B4-BE49-F238E27FC236}">
                <a16:creationId xmlns:a16="http://schemas.microsoft.com/office/drawing/2014/main" id="{E80C54EC-E91E-323A-E4E8-894DB9AFF0AD}"/>
              </a:ext>
            </a:extLst>
          </p:cNvPr>
          <p:cNvCxnSpPr>
            <a:stCxn id="308" idx="4"/>
            <a:endCxn id="312" idx="0"/>
          </p:cNvCxnSpPr>
          <p:nvPr/>
        </p:nvCxnSpPr>
        <p:spPr>
          <a:xfrm rot="5400000">
            <a:off x="7991533" y="3750523"/>
            <a:ext cx="470239" cy="8320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连接符: 曲线 327">
            <a:extLst>
              <a:ext uri="{FF2B5EF4-FFF2-40B4-BE49-F238E27FC236}">
                <a16:creationId xmlns:a16="http://schemas.microsoft.com/office/drawing/2014/main" id="{BB318317-6CEA-C0E0-28EE-A983CD4992DA}"/>
              </a:ext>
            </a:extLst>
          </p:cNvPr>
          <p:cNvCxnSpPr>
            <a:stCxn id="309" idx="4"/>
            <a:endCxn id="317" idx="0"/>
          </p:cNvCxnSpPr>
          <p:nvPr/>
        </p:nvCxnSpPr>
        <p:spPr>
          <a:xfrm rot="16200000" flipH="1">
            <a:off x="8675354" y="4107539"/>
            <a:ext cx="452536"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连接符: 曲线 328">
            <a:extLst>
              <a:ext uri="{FF2B5EF4-FFF2-40B4-BE49-F238E27FC236}">
                <a16:creationId xmlns:a16="http://schemas.microsoft.com/office/drawing/2014/main" id="{C7EECD90-3CAD-C087-2316-7C7959772F32}"/>
              </a:ext>
            </a:extLst>
          </p:cNvPr>
          <p:cNvCxnSpPr>
            <a:stCxn id="311" idx="4"/>
            <a:endCxn id="322" idx="0"/>
          </p:cNvCxnSpPr>
          <p:nvPr/>
        </p:nvCxnSpPr>
        <p:spPr>
          <a:xfrm rot="16200000" flipH="1">
            <a:off x="9449924" y="3740968"/>
            <a:ext cx="452536" cy="833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0" name="矩形: 圆角 329">
            <a:extLst>
              <a:ext uri="{FF2B5EF4-FFF2-40B4-BE49-F238E27FC236}">
                <a16:creationId xmlns:a16="http://schemas.microsoft.com/office/drawing/2014/main" id="{37B43BD6-E10F-4C75-06BC-85D2CF8FBCAC}"/>
              </a:ext>
            </a:extLst>
          </p:cNvPr>
          <p:cNvSpPr/>
          <p:nvPr/>
        </p:nvSpPr>
        <p:spPr>
          <a:xfrm>
            <a:off x="7373708" y="510045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D559635F-98A4-1C85-7738-7D3EB2A077CD}"/>
              </a:ext>
            </a:extLst>
          </p:cNvPr>
          <p:cNvSpPr/>
          <p:nvPr/>
        </p:nvSpPr>
        <p:spPr>
          <a:xfrm>
            <a:off x="7411307" y="518837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16B4228E-1840-80E0-8454-8F23E7629657}"/>
              </a:ext>
            </a:extLst>
          </p:cNvPr>
          <p:cNvSpPr/>
          <p:nvPr/>
        </p:nvSpPr>
        <p:spPr>
          <a:xfrm>
            <a:off x="7620107" y="518837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23D54A6D-A117-648D-8EFC-7BD7C7FC9051}"/>
              </a:ext>
            </a:extLst>
          </p:cNvPr>
          <p:cNvSpPr/>
          <p:nvPr/>
        </p:nvSpPr>
        <p:spPr>
          <a:xfrm>
            <a:off x="7824106" y="518837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437ACF89-F20B-C6B2-D8B9-1FB5AA7891CF}"/>
              </a:ext>
            </a:extLst>
          </p:cNvPr>
          <p:cNvSpPr/>
          <p:nvPr/>
        </p:nvSpPr>
        <p:spPr>
          <a:xfrm>
            <a:off x="8028105" y="518837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36" name="连接符: 曲线 335">
            <a:extLst>
              <a:ext uri="{FF2B5EF4-FFF2-40B4-BE49-F238E27FC236}">
                <a16:creationId xmlns:a16="http://schemas.microsoft.com/office/drawing/2014/main" id="{DAED365E-BE1F-B44A-EAD0-D280083C41F5}"/>
              </a:ext>
            </a:extLst>
          </p:cNvPr>
          <p:cNvCxnSpPr>
            <a:stCxn id="315" idx="4"/>
            <a:endCxn id="330" idx="0"/>
          </p:cNvCxnSpPr>
          <p:nvPr/>
        </p:nvCxnSpPr>
        <p:spPr>
          <a:xfrm rot="5400000">
            <a:off x="7648583" y="4834707"/>
            <a:ext cx="428674" cy="1028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矩形: 圆角 336">
            <a:extLst>
              <a:ext uri="{FF2B5EF4-FFF2-40B4-BE49-F238E27FC236}">
                <a16:creationId xmlns:a16="http://schemas.microsoft.com/office/drawing/2014/main" id="{4851FB89-0438-7015-45D2-511464235D25}"/>
              </a:ext>
            </a:extLst>
          </p:cNvPr>
          <p:cNvSpPr/>
          <p:nvPr/>
        </p:nvSpPr>
        <p:spPr>
          <a:xfrm>
            <a:off x="8513972" y="5091661"/>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852D71A0-4BC9-DFE2-020A-7AAD3ADEF243}"/>
              </a:ext>
            </a:extLst>
          </p:cNvPr>
          <p:cNvSpPr/>
          <p:nvPr/>
        </p:nvSpPr>
        <p:spPr>
          <a:xfrm>
            <a:off x="8551571" y="517957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2971D68C-9A8E-B7E5-444B-4012ACB76C28}"/>
              </a:ext>
            </a:extLst>
          </p:cNvPr>
          <p:cNvSpPr/>
          <p:nvPr/>
        </p:nvSpPr>
        <p:spPr>
          <a:xfrm>
            <a:off x="8760371" y="517957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BD5183E7-4984-203E-4472-EB696D3062D6}"/>
              </a:ext>
            </a:extLst>
          </p:cNvPr>
          <p:cNvSpPr/>
          <p:nvPr/>
        </p:nvSpPr>
        <p:spPr>
          <a:xfrm>
            <a:off x="8964370" y="5179578"/>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108682C2-1F80-0371-8E48-C0438C60C1D8}"/>
              </a:ext>
            </a:extLst>
          </p:cNvPr>
          <p:cNvSpPr/>
          <p:nvPr/>
        </p:nvSpPr>
        <p:spPr>
          <a:xfrm>
            <a:off x="9168369" y="5179578"/>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43" name="连接符: 曲线 342">
            <a:extLst>
              <a:ext uri="{FF2B5EF4-FFF2-40B4-BE49-F238E27FC236}">
                <a16:creationId xmlns:a16="http://schemas.microsoft.com/office/drawing/2014/main" id="{64E32AD4-4A3F-6A79-2EF9-44C6E8F7E15F}"/>
              </a:ext>
            </a:extLst>
          </p:cNvPr>
          <p:cNvCxnSpPr>
            <a:stCxn id="319" idx="4"/>
            <a:endCxn id="337" idx="0"/>
          </p:cNvCxnSpPr>
          <p:nvPr/>
        </p:nvCxnSpPr>
        <p:spPr>
          <a:xfrm rot="16200000" flipH="1">
            <a:off x="8682830" y="4822716"/>
            <a:ext cx="437585"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2" name="箭头: 右 381">
            <a:extLst>
              <a:ext uri="{FF2B5EF4-FFF2-40B4-BE49-F238E27FC236}">
                <a16:creationId xmlns:a16="http://schemas.microsoft.com/office/drawing/2014/main" id="{2F9E0D41-E3F2-E62D-15B4-BBB136BE82A8}"/>
              </a:ext>
            </a:extLst>
          </p:cNvPr>
          <p:cNvSpPr/>
          <p:nvPr/>
        </p:nvSpPr>
        <p:spPr>
          <a:xfrm>
            <a:off x="2201509"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3" name="箭头: 右 382">
            <a:extLst>
              <a:ext uri="{FF2B5EF4-FFF2-40B4-BE49-F238E27FC236}">
                <a16:creationId xmlns:a16="http://schemas.microsoft.com/office/drawing/2014/main" id="{CB99DC54-9E3A-205B-174D-547271CCA0E1}"/>
              </a:ext>
            </a:extLst>
          </p:cNvPr>
          <p:cNvSpPr/>
          <p:nvPr/>
        </p:nvSpPr>
        <p:spPr>
          <a:xfrm>
            <a:off x="2198885"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4" name="箭头: 右 383">
            <a:extLst>
              <a:ext uri="{FF2B5EF4-FFF2-40B4-BE49-F238E27FC236}">
                <a16:creationId xmlns:a16="http://schemas.microsoft.com/office/drawing/2014/main" id="{077BF357-D977-DF2E-C479-2F6C303AFA8A}"/>
              </a:ext>
            </a:extLst>
          </p:cNvPr>
          <p:cNvSpPr/>
          <p:nvPr/>
        </p:nvSpPr>
        <p:spPr>
          <a:xfrm>
            <a:off x="4308608"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5" name="箭头: 右 384">
            <a:extLst>
              <a:ext uri="{FF2B5EF4-FFF2-40B4-BE49-F238E27FC236}">
                <a16:creationId xmlns:a16="http://schemas.microsoft.com/office/drawing/2014/main" id="{6E81A30F-F179-FC3A-9D4E-758B1BBDD241}"/>
              </a:ext>
            </a:extLst>
          </p:cNvPr>
          <p:cNvSpPr/>
          <p:nvPr/>
        </p:nvSpPr>
        <p:spPr>
          <a:xfrm>
            <a:off x="4305984"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6" name="文本框 385">
            <a:extLst>
              <a:ext uri="{FF2B5EF4-FFF2-40B4-BE49-F238E27FC236}">
                <a16:creationId xmlns:a16="http://schemas.microsoft.com/office/drawing/2014/main" id="{6FA28C58-27A9-B16E-8A6D-2E56C99ADC96}"/>
              </a:ext>
            </a:extLst>
          </p:cNvPr>
          <p:cNvSpPr txBox="1"/>
          <p:nvPr/>
        </p:nvSpPr>
        <p:spPr>
          <a:xfrm>
            <a:off x="8118328" y="934364"/>
            <a:ext cx="1643369" cy="369332"/>
          </a:xfrm>
          <a:prstGeom prst="rect">
            <a:avLst/>
          </a:prstGeom>
          <a:noFill/>
        </p:spPr>
        <p:txBody>
          <a:bodyPr wrap="square" rtlCol="0">
            <a:spAutoFit/>
          </a:bodyPr>
          <a:lstStyle/>
          <a:p>
            <a:pPr algn="ctr"/>
            <a:r>
              <a:rPr lang="zh-CN" altLang="en-US" dirty="0">
                <a:solidFill>
                  <a:schemeClr val="accent2">
                    <a:lumMod val="75000"/>
                  </a:schemeClr>
                </a:solidFill>
                <a:latin typeface="微软雅黑" panose="020B0503020204020204" pitchFamily="34" charset="-122"/>
                <a:ea typeface="微软雅黑" panose="020B0503020204020204" pitchFamily="34" charset="-122"/>
              </a:rPr>
              <a:t>深度</a:t>
            </a:r>
            <a:r>
              <a:rPr lang="en-US" altLang="zh-CN" dirty="0">
                <a:solidFill>
                  <a:schemeClr val="accent2">
                    <a:lumMod val="75000"/>
                  </a:schemeClr>
                </a:solidFill>
                <a:latin typeface="微软雅黑" panose="020B0503020204020204" pitchFamily="34" charset="-122"/>
                <a:ea typeface="微软雅黑" panose="020B0503020204020204" pitchFamily="34" charset="-122"/>
              </a:rPr>
              <a:t>: 3</a:t>
            </a: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87" name="文本框 386">
            <a:extLst>
              <a:ext uri="{FF2B5EF4-FFF2-40B4-BE49-F238E27FC236}">
                <a16:creationId xmlns:a16="http://schemas.microsoft.com/office/drawing/2014/main" id="{6E4515CC-5F88-0951-C4FD-D4BCA1375C3E}"/>
              </a:ext>
            </a:extLst>
          </p:cNvPr>
          <p:cNvSpPr txBox="1"/>
          <p:nvPr/>
        </p:nvSpPr>
        <p:spPr>
          <a:xfrm>
            <a:off x="457562" y="1100549"/>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自底向上</a:t>
            </a:r>
          </a:p>
        </p:txBody>
      </p:sp>
      <p:sp>
        <p:nvSpPr>
          <p:cNvPr id="388" name="文本框 387">
            <a:extLst>
              <a:ext uri="{FF2B5EF4-FFF2-40B4-BE49-F238E27FC236}">
                <a16:creationId xmlns:a16="http://schemas.microsoft.com/office/drawing/2014/main" id="{BCF2113E-A79A-1020-DB65-2209596854F8}"/>
              </a:ext>
            </a:extLst>
          </p:cNvPr>
          <p:cNvSpPr txBox="1"/>
          <p:nvPr/>
        </p:nvSpPr>
        <p:spPr>
          <a:xfrm>
            <a:off x="450994" y="5322426"/>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自顶向下</a:t>
            </a:r>
          </a:p>
        </p:txBody>
      </p:sp>
      <p:sp>
        <p:nvSpPr>
          <p:cNvPr id="6" name="矩形: 圆角 5">
            <a:extLst>
              <a:ext uri="{FF2B5EF4-FFF2-40B4-BE49-F238E27FC236}">
                <a16:creationId xmlns:a16="http://schemas.microsoft.com/office/drawing/2014/main" id="{365A1970-EF1E-8169-8356-C7EA97FE52DD}"/>
              </a:ext>
            </a:extLst>
          </p:cNvPr>
          <p:cNvSpPr/>
          <p:nvPr/>
        </p:nvSpPr>
        <p:spPr>
          <a:xfrm>
            <a:off x="8513972" y="133880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73FF9D6-8EC5-C2CE-2B01-C0E552ABCD81}"/>
              </a:ext>
            </a:extLst>
          </p:cNvPr>
          <p:cNvSpPr/>
          <p:nvPr/>
        </p:nvSpPr>
        <p:spPr>
          <a:xfrm>
            <a:off x="8551571"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00BCD2F-0DE7-7A82-6658-543421F08670}"/>
              </a:ext>
            </a:extLst>
          </p:cNvPr>
          <p:cNvSpPr/>
          <p:nvPr/>
        </p:nvSpPr>
        <p:spPr>
          <a:xfrm>
            <a:off x="8760371"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AA73C72-F2F7-1527-1EA2-473DE72D6FD5}"/>
              </a:ext>
            </a:extLst>
          </p:cNvPr>
          <p:cNvSpPr/>
          <p:nvPr/>
        </p:nvSpPr>
        <p:spPr>
          <a:xfrm>
            <a:off x="8964370" y="142672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34A448D-83EC-9FD2-84FD-60E82BAC4301}"/>
              </a:ext>
            </a:extLst>
          </p:cNvPr>
          <p:cNvSpPr/>
          <p:nvPr/>
        </p:nvSpPr>
        <p:spPr>
          <a:xfrm>
            <a:off x="9168369" y="1426720"/>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380F0176-E81C-E5AA-772B-E9922E0C17F4}"/>
              </a:ext>
            </a:extLst>
          </p:cNvPr>
          <p:cNvSpPr/>
          <p:nvPr/>
        </p:nvSpPr>
        <p:spPr>
          <a:xfrm>
            <a:off x="6945258" y="2059540"/>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BEBD452-E1C6-40DE-3BA0-AA3B21FC0B41}"/>
              </a:ext>
            </a:extLst>
          </p:cNvPr>
          <p:cNvSpPr/>
          <p:nvPr/>
        </p:nvSpPr>
        <p:spPr>
          <a:xfrm>
            <a:off x="6982857" y="2147457"/>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E9E6226-8DF4-9DFF-4FED-12205B6FC879}"/>
              </a:ext>
            </a:extLst>
          </p:cNvPr>
          <p:cNvSpPr/>
          <p:nvPr/>
        </p:nvSpPr>
        <p:spPr>
          <a:xfrm>
            <a:off x="7191657" y="2147457"/>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D717C85-077B-C8B8-7BF2-008989F27B7F}"/>
              </a:ext>
            </a:extLst>
          </p:cNvPr>
          <p:cNvSpPr/>
          <p:nvPr/>
        </p:nvSpPr>
        <p:spPr>
          <a:xfrm>
            <a:off x="7395656" y="2147457"/>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313FB64-D508-C9DE-1B64-967B6936EB61}"/>
              </a:ext>
            </a:extLst>
          </p:cNvPr>
          <p:cNvSpPr/>
          <p:nvPr/>
        </p:nvSpPr>
        <p:spPr>
          <a:xfrm>
            <a:off x="7599655" y="2147457"/>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CCBE0F39-FBC8-9691-B6F1-6A3C108ACF98}"/>
              </a:ext>
            </a:extLst>
          </p:cNvPr>
          <p:cNvSpPr/>
          <p:nvPr/>
        </p:nvSpPr>
        <p:spPr>
          <a:xfrm>
            <a:off x="8368054" y="2053804"/>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E6CFF9B-AF9F-4197-4D45-DBB1533D0555}"/>
              </a:ext>
            </a:extLst>
          </p:cNvPr>
          <p:cNvSpPr/>
          <p:nvPr/>
        </p:nvSpPr>
        <p:spPr>
          <a:xfrm>
            <a:off x="8405653"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268E0D2-E4D0-A138-A226-701323331CDB}"/>
              </a:ext>
            </a:extLst>
          </p:cNvPr>
          <p:cNvSpPr/>
          <p:nvPr/>
        </p:nvSpPr>
        <p:spPr>
          <a:xfrm>
            <a:off x="8614453" y="2141721"/>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95ED71A-94B7-0084-024C-04A406DFC221}"/>
              </a:ext>
            </a:extLst>
          </p:cNvPr>
          <p:cNvSpPr/>
          <p:nvPr/>
        </p:nvSpPr>
        <p:spPr>
          <a:xfrm>
            <a:off x="8818452"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2F124F-E3E3-B43A-AE0A-187C60627194}"/>
              </a:ext>
            </a:extLst>
          </p:cNvPr>
          <p:cNvSpPr/>
          <p:nvPr/>
        </p:nvSpPr>
        <p:spPr>
          <a:xfrm>
            <a:off x="9022451" y="2141721"/>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C6AA268F-098E-F0AF-03F3-1800EB59A10A}"/>
              </a:ext>
            </a:extLst>
          </p:cNvPr>
          <p:cNvSpPr/>
          <p:nvPr/>
        </p:nvSpPr>
        <p:spPr>
          <a:xfrm>
            <a:off x="9807512" y="2061456"/>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1BE777C-E413-FB31-CB6C-9969DF36A716}"/>
              </a:ext>
            </a:extLst>
          </p:cNvPr>
          <p:cNvSpPr/>
          <p:nvPr/>
        </p:nvSpPr>
        <p:spPr>
          <a:xfrm>
            <a:off x="9845111" y="214937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656D1E6-924B-9572-6C01-7F3B1B4A234D}"/>
              </a:ext>
            </a:extLst>
          </p:cNvPr>
          <p:cNvSpPr/>
          <p:nvPr/>
        </p:nvSpPr>
        <p:spPr>
          <a:xfrm>
            <a:off x="10053911" y="2149373"/>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9ACF743-EDB0-2068-57D8-01761520C6C1}"/>
              </a:ext>
            </a:extLst>
          </p:cNvPr>
          <p:cNvSpPr/>
          <p:nvPr/>
        </p:nvSpPr>
        <p:spPr>
          <a:xfrm>
            <a:off x="10257910" y="2149373"/>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10C8457-A244-C024-3AC8-ED2E45966B79}"/>
              </a:ext>
            </a:extLst>
          </p:cNvPr>
          <p:cNvSpPr/>
          <p:nvPr/>
        </p:nvSpPr>
        <p:spPr>
          <a:xfrm>
            <a:off x="10461909" y="2149373"/>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77" name="连接符: 曲线 76">
            <a:extLst>
              <a:ext uri="{FF2B5EF4-FFF2-40B4-BE49-F238E27FC236}">
                <a16:creationId xmlns:a16="http://schemas.microsoft.com/office/drawing/2014/main" id="{F5A5F1DE-D017-8A92-0CAB-CAE1007383B3}"/>
              </a:ext>
            </a:extLst>
          </p:cNvPr>
          <p:cNvCxnSpPr>
            <a:stCxn id="7" idx="4"/>
            <a:endCxn id="17" idx="0"/>
          </p:cNvCxnSpPr>
          <p:nvPr/>
        </p:nvCxnSpPr>
        <p:spPr>
          <a:xfrm rot="5400000">
            <a:off x="7787556" y="1204425"/>
            <a:ext cx="450620" cy="12596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连接符: 曲线 89">
            <a:extLst>
              <a:ext uri="{FF2B5EF4-FFF2-40B4-BE49-F238E27FC236}">
                <a16:creationId xmlns:a16="http://schemas.microsoft.com/office/drawing/2014/main" id="{329A7226-F5EF-BE7F-F252-3DD6563C26B6}"/>
              </a:ext>
            </a:extLst>
          </p:cNvPr>
          <p:cNvCxnSpPr>
            <a:stCxn id="9" idx="4"/>
            <a:endCxn id="31" idx="0"/>
          </p:cNvCxnSpPr>
          <p:nvPr/>
        </p:nvCxnSpPr>
        <p:spPr>
          <a:xfrm rot="5400000">
            <a:off x="8606222" y="1808555"/>
            <a:ext cx="444884" cy="456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连接符: 曲线 90">
            <a:extLst>
              <a:ext uri="{FF2B5EF4-FFF2-40B4-BE49-F238E27FC236}">
                <a16:creationId xmlns:a16="http://schemas.microsoft.com/office/drawing/2014/main" id="{F5FA53AB-6CDE-BAF6-9873-993A6F192245}"/>
              </a:ext>
            </a:extLst>
          </p:cNvPr>
          <p:cNvCxnSpPr>
            <a:stCxn id="16" idx="4"/>
            <a:endCxn id="45" idx="0"/>
          </p:cNvCxnSpPr>
          <p:nvPr/>
        </p:nvCxnSpPr>
        <p:spPr>
          <a:xfrm rot="16200000" flipH="1">
            <a:off x="9526123" y="1342265"/>
            <a:ext cx="452536" cy="9858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A46024BB-35DD-0F37-D45A-ECA7112F523B}"/>
              </a:ext>
            </a:extLst>
          </p:cNvPr>
          <p:cNvSpPr/>
          <p:nvPr/>
        </p:nvSpPr>
        <p:spPr>
          <a:xfrm>
            <a:off x="7397416"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AE91D177-A659-A10A-76A6-130110A97851}"/>
              </a:ext>
            </a:extLst>
          </p:cNvPr>
          <p:cNvSpPr/>
          <p:nvPr/>
        </p:nvSpPr>
        <p:spPr>
          <a:xfrm>
            <a:off x="7435015"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63FA32D-FDBE-E5AB-978B-FAC5E024CDAE}"/>
              </a:ext>
            </a:extLst>
          </p:cNvPr>
          <p:cNvSpPr/>
          <p:nvPr/>
        </p:nvSpPr>
        <p:spPr>
          <a:xfrm>
            <a:off x="7643815"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FD43024-33AF-AF3C-9C87-917041010B9C}"/>
              </a:ext>
            </a:extLst>
          </p:cNvPr>
          <p:cNvSpPr/>
          <p:nvPr/>
        </p:nvSpPr>
        <p:spPr>
          <a:xfrm>
            <a:off x="7847814"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D7B0D4E-7367-4CF4-05FE-B7A6CAEF2454}"/>
              </a:ext>
            </a:extLst>
          </p:cNvPr>
          <p:cNvSpPr/>
          <p:nvPr/>
        </p:nvSpPr>
        <p:spPr>
          <a:xfrm>
            <a:off x="8051813"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144" name="连接符: 曲线 143">
            <a:extLst>
              <a:ext uri="{FF2B5EF4-FFF2-40B4-BE49-F238E27FC236}">
                <a16:creationId xmlns:a16="http://schemas.microsoft.com/office/drawing/2014/main" id="{C7B7CC5F-877D-560B-F7DC-27D0E91518AE}"/>
              </a:ext>
            </a:extLst>
          </p:cNvPr>
          <p:cNvCxnSpPr>
            <a:stCxn id="23" idx="4"/>
            <a:endCxn id="102" idx="0"/>
          </p:cNvCxnSpPr>
          <p:nvPr/>
        </p:nvCxnSpPr>
        <p:spPr>
          <a:xfrm rot="16200000" flipH="1">
            <a:off x="7453304" y="2363109"/>
            <a:ext cx="415366" cy="3484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圆角 144">
            <a:extLst>
              <a:ext uri="{FF2B5EF4-FFF2-40B4-BE49-F238E27FC236}">
                <a16:creationId xmlns:a16="http://schemas.microsoft.com/office/drawing/2014/main" id="{0F908F7A-7E43-74BF-31EB-B14BF861E3DE}"/>
              </a:ext>
            </a:extLst>
          </p:cNvPr>
          <p:cNvSpPr/>
          <p:nvPr/>
        </p:nvSpPr>
        <p:spPr>
          <a:xfrm>
            <a:off x="8367703" y="2745023"/>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F704E424-E0F2-FCAC-692D-21A41951CC67}"/>
              </a:ext>
            </a:extLst>
          </p:cNvPr>
          <p:cNvSpPr/>
          <p:nvPr/>
        </p:nvSpPr>
        <p:spPr>
          <a:xfrm>
            <a:off x="8405302"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776E18F-5B7E-9320-75B7-25F54BC747BF}"/>
              </a:ext>
            </a:extLst>
          </p:cNvPr>
          <p:cNvSpPr/>
          <p:nvPr/>
        </p:nvSpPr>
        <p:spPr>
          <a:xfrm>
            <a:off x="8614102"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B86EF24C-1D9A-E730-855C-C1FBD74E0E41}"/>
              </a:ext>
            </a:extLst>
          </p:cNvPr>
          <p:cNvSpPr/>
          <p:nvPr/>
        </p:nvSpPr>
        <p:spPr>
          <a:xfrm>
            <a:off x="8818101" y="2832940"/>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564CECA9-02D3-569A-1AA8-79DDB31E8847}"/>
              </a:ext>
            </a:extLst>
          </p:cNvPr>
          <p:cNvSpPr/>
          <p:nvPr/>
        </p:nvSpPr>
        <p:spPr>
          <a:xfrm>
            <a:off x="9022100" y="2832940"/>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53" name="连接符: 曲线 152">
            <a:extLst>
              <a:ext uri="{FF2B5EF4-FFF2-40B4-BE49-F238E27FC236}">
                <a16:creationId xmlns:a16="http://schemas.microsoft.com/office/drawing/2014/main" id="{7C9CE8CF-88F4-75C1-7E23-B40AAF400675}"/>
              </a:ext>
            </a:extLst>
          </p:cNvPr>
          <p:cNvCxnSpPr>
            <a:stCxn id="33" idx="4"/>
            <a:endCxn id="145" idx="0"/>
          </p:cNvCxnSpPr>
          <p:nvPr/>
        </p:nvCxnSpPr>
        <p:spPr>
          <a:xfrm rot="16200000" flipH="1">
            <a:off x="8544978" y="2484496"/>
            <a:ext cx="421102" cy="999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4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52" name="矩形 51">
            <a:extLst>
              <a:ext uri="{FF2B5EF4-FFF2-40B4-BE49-F238E27FC236}">
                <a16:creationId xmlns:a16="http://schemas.microsoft.com/office/drawing/2014/main" id="{D1A68F64-1DBF-026A-91DC-02571182E811}"/>
              </a:ext>
            </a:extLst>
          </p:cNvPr>
          <p:cNvSpPr/>
          <p:nvPr/>
        </p:nvSpPr>
        <p:spPr>
          <a:xfrm>
            <a:off x="2662604"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476DE37-D485-DCAD-2C08-25BCA229BD8A}"/>
              </a:ext>
            </a:extLst>
          </p:cNvPr>
          <p:cNvSpPr/>
          <p:nvPr/>
        </p:nvSpPr>
        <p:spPr>
          <a:xfrm>
            <a:off x="2662604"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F228405-75B2-8FBC-0B70-A5EEAE5BB4C6}"/>
              </a:ext>
            </a:extLst>
          </p:cNvPr>
          <p:cNvSpPr/>
          <p:nvPr/>
        </p:nvSpPr>
        <p:spPr>
          <a:xfrm>
            <a:off x="2662604"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2ABDBFC-405D-A9A4-B04F-9641718DEF75}"/>
              </a:ext>
            </a:extLst>
          </p:cNvPr>
          <p:cNvSpPr/>
          <p:nvPr/>
        </p:nvSpPr>
        <p:spPr>
          <a:xfrm>
            <a:off x="2662604"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1C1F9DA3-4D0A-F606-E2FD-4754F5465EBA}"/>
              </a:ext>
            </a:extLst>
          </p:cNvPr>
          <p:cNvSpPr/>
          <p:nvPr/>
        </p:nvSpPr>
        <p:spPr>
          <a:xfrm>
            <a:off x="266635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B462E74-FA12-9AB8-1CE3-529EBDC5B7B8}"/>
              </a:ext>
            </a:extLst>
          </p:cNvPr>
          <p:cNvSpPr/>
          <p:nvPr/>
        </p:nvSpPr>
        <p:spPr>
          <a:xfrm>
            <a:off x="303060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AAE77864-437D-B4A3-5DA2-599BDCEA68D9}"/>
              </a:ext>
            </a:extLst>
          </p:cNvPr>
          <p:cNvSpPr/>
          <p:nvPr/>
        </p:nvSpPr>
        <p:spPr>
          <a:xfrm>
            <a:off x="3394849"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7C63BD6-E8EF-0AC5-B93D-55C252E80972}"/>
              </a:ext>
            </a:extLst>
          </p:cNvPr>
          <p:cNvSpPr/>
          <p:nvPr/>
        </p:nvSpPr>
        <p:spPr>
          <a:xfrm>
            <a:off x="3749710"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A6E7015-16C8-8B24-1CA3-0B913012242A}"/>
              </a:ext>
            </a:extLst>
          </p:cNvPr>
          <p:cNvSpPr/>
          <p:nvPr/>
        </p:nvSpPr>
        <p:spPr>
          <a:xfrm>
            <a:off x="2662604"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1BB4B51-B8EF-05C6-8E2B-56C752EFFDF0}"/>
              </a:ext>
            </a:extLst>
          </p:cNvPr>
          <p:cNvSpPr/>
          <p:nvPr/>
        </p:nvSpPr>
        <p:spPr>
          <a:xfrm>
            <a:off x="3173930"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F1D72C17-09DC-9250-5B94-B1381D02ED43}"/>
              </a:ext>
            </a:extLst>
          </p:cNvPr>
          <p:cNvSpPr/>
          <p:nvPr/>
        </p:nvSpPr>
        <p:spPr>
          <a:xfrm>
            <a:off x="3959994"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A88357A-71CC-192D-973A-93C0FE851225}"/>
              </a:ext>
            </a:extLst>
          </p:cNvPr>
          <p:cNvSpPr/>
          <p:nvPr/>
        </p:nvSpPr>
        <p:spPr>
          <a:xfrm>
            <a:off x="3062975"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48B32B8-DD43-7C10-AD78-6CA283241109}"/>
              </a:ext>
            </a:extLst>
          </p:cNvPr>
          <p:cNvSpPr/>
          <p:nvPr/>
        </p:nvSpPr>
        <p:spPr>
          <a:xfrm>
            <a:off x="2809684"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8EDE09A-DCB9-B0EE-EA8E-714120C09A5D}"/>
              </a:ext>
            </a:extLst>
          </p:cNvPr>
          <p:cNvSpPr/>
          <p:nvPr/>
        </p:nvSpPr>
        <p:spPr>
          <a:xfrm>
            <a:off x="3278898"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A8C93D-9EFE-0B51-BADE-96BEF7D7BDBB}"/>
              </a:ext>
            </a:extLst>
          </p:cNvPr>
          <p:cNvSpPr/>
          <p:nvPr/>
        </p:nvSpPr>
        <p:spPr>
          <a:xfrm>
            <a:off x="3824134"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0C4B7BBC-A4F9-0DBF-E841-D014433CB65D}"/>
              </a:ext>
            </a:extLst>
          </p:cNvPr>
          <p:cNvSpPr/>
          <p:nvPr/>
        </p:nvSpPr>
        <p:spPr>
          <a:xfrm>
            <a:off x="3297869"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C6D1362-2101-AB4D-356B-A56E2DF4466A}"/>
              </a:ext>
            </a:extLst>
          </p:cNvPr>
          <p:cNvSpPr/>
          <p:nvPr/>
        </p:nvSpPr>
        <p:spPr>
          <a:xfrm>
            <a:off x="3027787" y="162688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7F830440-1060-E499-00C9-B28D116BFB48}"/>
              </a:ext>
            </a:extLst>
          </p:cNvPr>
          <p:cNvSpPr/>
          <p:nvPr/>
        </p:nvSpPr>
        <p:spPr>
          <a:xfrm>
            <a:off x="3027787" y="1981019"/>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85835AE-7AE3-82B9-214C-91710F94D50D}"/>
              </a:ext>
            </a:extLst>
          </p:cNvPr>
          <p:cNvSpPr/>
          <p:nvPr/>
        </p:nvSpPr>
        <p:spPr>
          <a:xfrm>
            <a:off x="3753464" y="1624563"/>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4B6FB64-A4B2-D508-731B-552CB4341987}"/>
              </a:ext>
            </a:extLst>
          </p:cNvPr>
          <p:cNvSpPr/>
          <p:nvPr/>
        </p:nvSpPr>
        <p:spPr>
          <a:xfrm>
            <a:off x="3032479"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3DFABC7-FAB1-0009-CEA2-52241AEE033D}"/>
              </a:ext>
            </a:extLst>
          </p:cNvPr>
          <p:cNvSpPr/>
          <p:nvPr/>
        </p:nvSpPr>
        <p:spPr>
          <a:xfrm>
            <a:off x="2665560" y="2690594"/>
            <a:ext cx="360493" cy="34045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A924F143-32EF-FDA0-FBD7-C835BA44F09C}"/>
              </a:ext>
            </a:extLst>
          </p:cNvPr>
          <p:cNvSpPr/>
          <p:nvPr/>
        </p:nvSpPr>
        <p:spPr>
          <a:xfrm>
            <a:off x="538838"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B187C7D8-8ACA-EEA2-9445-49B0BD0010C4}"/>
              </a:ext>
            </a:extLst>
          </p:cNvPr>
          <p:cNvSpPr/>
          <p:nvPr/>
        </p:nvSpPr>
        <p:spPr>
          <a:xfrm>
            <a:off x="538838"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3F5BB79F-1485-0E12-537E-00A65B421792}"/>
              </a:ext>
            </a:extLst>
          </p:cNvPr>
          <p:cNvSpPr/>
          <p:nvPr/>
        </p:nvSpPr>
        <p:spPr>
          <a:xfrm>
            <a:off x="538838"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56AA2E15-3A39-902C-9D18-A572692FE754}"/>
              </a:ext>
            </a:extLst>
          </p:cNvPr>
          <p:cNvSpPr/>
          <p:nvPr/>
        </p:nvSpPr>
        <p:spPr>
          <a:xfrm>
            <a:off x="538838"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0D7850C7-5455-DA70-D2FE-F953B1F33B76}"/>
              </a:ext>
            </a:extLst>
          </p:cNvPr>
          <p:cNvSpPr/>
          <p:nvPr/>
        </p:nvSpPr>
        <p:spPr>
          <a:xfrm>
            <a:off x="542591"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FABD71F7-E86E-9584-2F56-EF755F86962C}"/>
              </a:ext>
            </a:extLst>
          </p:cNvPr>
          <p:cNvSpPr/>
          <p:nvPr/>
        </p:nvSpPr>
        <p:spPr>
          <a:xfrm>
            <a:off x="90683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FD139A9C-CCCE-87E9-6658-EF373EC0FA3F}"/>
              </a:ext>
            </a:extLst>
          </p:cNvPr>
          <p:cNvSpPr/>
          <p:nvPr/>
        </p:nvSpPr>
        <p:spPr>
          <a:xfrm>
            <a:off x="127108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C7E5E71F-8D56-9385-4814-DC3868B77FF3}"/>
              </a:ext>
            </a:extLst>
          </p:cNvPr>
          <p:cNvSpPr/>
          <p:nvPr/>
        </p:nvSpPr>
        <p:spPr>
          <a:xfrm>
            <a:off x="1625944"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B45D2F3-DC23-A1A6-6662-CED337C23295}"/>
              </a:ext>
            </a:extLst>
          </p:cNvPr>
          <p:cNvSpPr/>
          <p:nvPr/>
        </p:nvSpPr>
        <p:spPr>
          <a:xfrm>
            <a:off x="538838"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3DD059-E326-2C1A-9066-0337DC374350}"/>
              </a:ext>
            </a:extLst>
          </p:cNvPr>
          <p:cNvSpPr/>
          <p:nvPr/>
        </p:nvSpPr>
        <p:spPr>
          <a:xfrm>
            <a:off x="1050164"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8EEE1103-4362-670D-88B6-BF7E4344FD4A}"/>
              </a:ext>
            </a:extLst>
          </p:cNvPr>
          <p:cNvSpPr/>
          <p:nvPr/>
        </p:nvSpPr>
        <p:spPr>
          <a:xfrm>
            <a:off x="1836228"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D6EC257-8EDB-9861-6AA4-38E5A84083A1}"/>
              </a:ext>
            </a:extLst>
          </p:cNvPr>
          <p:cNvSpPr/>
          <p:nvPr/>
        </p:nvSpPr>
        <p:spPr>
          <a:xfrm>
            <a:off x="939209"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07434DB0-575E-76FB-2854-68E7FCB198C3}"/>
              </a:ext>
            </a:extLst>
          </p:cNvPr>
          <p:cNvSpPr/>
          <p:nvPr/>
        </p:nvSpPr>
        <p:spPr>
          <a:xfrm>
            <a:off x="685918"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78AE980-EADB-D509-D13A-673D836D5532}"/>
              </a:ext>
            </a:extLst>
          </p:cNvPr>
          <p:cNvSpPr/>
          <p:nvPr/>
        </p:nvSpPr>
        <p:spPr>
          <a:xfrm>
            <a:off x="1155132"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4DE1C1F-536D-0ACC-9820-70C24DF63A93}"/>
              </a:ext>
            </a:extLst>
          </p:cNvPr>
          <p:cNvSpPr/>
          <p:nvPr/>
        </p:nvSpPr>
        <p:spPr>
          <a:xfrm>
            <a:off x="1702383"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8DD3E5-DC99-7BBA-8CA3-9425597DCEAB}"/>
              </a:ext>
            </a:extLst>
          </p:cNvPr>
          <p:cNvSpPr/>
          <p:nvPr/>
        </p:nvSpPr>
        <p:spPr>
          <a:xfrm>
            <a:off x="1174103"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F66DE62C-8444-C824-DD96-CA48FC50701F}"/>
              </a:ext>
            </a:extLst>
          </p:cNvPr>
          <p:cNvSpPr/>
          <p:nvPr/>
        </p:nvSpPr>
        <p:spPr>
          <a:xfrm>
            <a:off x="4799446" y="160876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DDD333A5-FD96-3EAB-7530-D1F2157C9909}"/>
              </a:ext>
            </a:extLst>
          </p:cNvPr>
          <p:cNvSpPr/>
          <p:nvPr/>
        </p:nvSpPr>
        <p:spPr>
          <a:xfrm>
            <a:off x="4799446" y="196925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2E22712F-9E98-E9E9-89EE-A77ACC8C2DB8}"/>
              </a:ext>
            </a:extLst>
          </p:cNvPr>
          <p:cNvSpPr/>
          <p:nvPr/>
        </p:nvSpPr>
        <p:spPr>
          <a:xfrm>
            <a:off x="4799446" y="232974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6C02E8FC-9C74-F8E1-369D-DA275E76E5DE}"/>
              </a:ext>
            </a:extLst>
          </p:cNvPr>
          <p:cNvSpPr/>
          <p:nvPr/>
        </p:nvSpPr>
        <p:spPr>
          <a:xfrm>
            <a:off x="4799446" y="269023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187D973-002C-02B0-B10C-8B519AD73F93}"/>
              </a:ext>
            </a:extLst>
          </p:cNvPr>
          <p:cNvSpPr/>
          <p:nvPr/>
        </p:nvSpPr>
        <p:spPr>
          <a:xfrm>
            <a:off x="4803199"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D0EB019-82A4-9650-D7B3-5BD108E0C8F9}"/>
              </a:ext>
            </a:extLst>
          </p:cNvPr>
          <p:cNvSpPr/>
          <p:nvPr/>
        </p:nvSpPr>
        <p:spPr>
          <a:xfrm>
            <a:off x="5167445"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37BCF1E-1E53-7E71-33BF-3A45A27FFA57}"/>
              </a:ext>
            </a:extLst>
          </p:cNvPr>
          <p:cNvSpPr/>
          <p:nvPr/>
        </p:nvSpPr>
        <p:spPr>
          <a:xfrm>
            <a:off x="5531691"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6D6E1989-3AC9-C5E7-DD96-2C9C0FAE8643}"/>
              </a:ext>
            </a:extLst>
          </p:cNvPr>
          <p:cNvSpPr/>
          <p:nvPr/>
        </p:nvSpPr>
        <p:spPr>
          <a:xfrm>
            <a:off x="5886552" y="160876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B0467053-3223-AAF8-89EA-0ED954DA33EB}"/>
              </a:ext>
            </a:extLst>
          </p:cNvPr>
          <p:cNvSpPr/>
          <p:nvPr/>
        </p:nvSpPr>
        <p:spPr>
          <a:xfrm>
            <a:off x="4799446" y="160876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E17554E-1877-0402-2294-10CB0BD18578}"/>
              </a:ext>
            </a:extLst>
          </p:cNvPr>
          <p:cNvSpPr/>
          <p:nvPr/>
        </p:nvSpPr>
        <p:spPr>
          <a:xfrm>
            <a:off x="5310772" y="175160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A86B099-EE5D-6E2D-2EBD-BC4BB8144CA3}"/>
              </a:ext>
            </a:extLst>
          </p:cNvPr>
          <p:cNvSpPr/>
          <p:nvPr/>
        </p:nvSpPr>
        <p:spPr>
          <a:xfrm>
            <a:off x="6096836" y="182478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D21418A-5F87-1DE5-52C9-0C5C621AEC89}"/>
              </a:ext>
            </a:extLst>
          </p:cNvPr>
          <p:cNvSpPr/>
          <p:nvPr/>
        </p:nvSpPr>
        <p:spPr>
          <a:xfrm>
            <a:off x="5199817" y="223025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25B9814-3D76-6107-F2F6-62292C996937}"/>
              </a:ext>
            </a:extLst>
          </p:cNvPr>
          <p:cNvSpPr/>
          <p:nvPr/>
        </p:nvSpPr>
        <p:spPr>
          <a:xfrm>
            <a:off x="4946526" y="283470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4FC8E0D-BF40-87F9-A3CF-A2646EE96F4B}"/>
              </a:ext>
            </a:extLst>
          </p:cNvPr>
          <p:cNvSpPr/>
          <p:nvPr/>
        </p:nvSpPr>
        <p:spPr>
          <a:xfrm>
            <a:off x="5415740" y="205572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22BA8C5B-E1B6-E64F-2040-62B5CE153E27}"/>
              </a:ext>
            </a:extLst>
          </p:cNvPr>
          <p:cNvSpPr/>
          <p:nvPr/>
        </p:nvSpPr>
        <p:spPr>
          <a:xfrm>
            <a:off x="5960976" y="16885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6162C75B-FE62-6778-88CC-C9E915FE667F}"/>
              </a:ext>
            </a:extLst>
          </p:cNvPr>
          <p:cNvSpPr/>
          <p:nvPr/>
        </p:nvSpPr>
        <p:spPr>
          <a:xfrm>
            <a:off x="5434711" y="273145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2EFBA0F0-38C6-C602-283A-B36DA376E5D2}"/>
              </a:ext>
            </a:extLst>
          </p:cNvPr>
          <p:cNvSpPr/>
          <p:nvPr/>
        </p:nvSpPr>
        <p:spPr>
          <a:xfrm>
            <a:off x="5536028" y="1624162"/>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1C21A783-62D2-886C-9D91-C1046715B550}"/>
              </a:ext>
            </a:extLst>
          </p:cNvPr>
          <p:cNvSpPr/>
          <p:nvPr/>
        </p:nvSpPr>
        <p:spPr>
          <a:xfrm>
            <a:off x="4818505" y="162608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07B08C6-A803-5DCB-3D7F-AE8CA0847930}"/>
              </a:ext>
            </a:extLst>
          </p:cNvPr>
          <p:cNvSpPr/>
          <p:nvPr/>
        </p:nvSpPr>
        <p:spPr>
          <a:xfrm>
            <a:off x="4813811" y="233648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12CD9A11-50EF-C939-90B3-7183813C08B5}"/>
              </a:ext>
            </a:extLst>
          </p:cNvPr>
          <p:cNvSpPr/>
          <p:nvPr/>
        </p:nvSpPr>
        <p:spPr>
          <a:xfrm>
            <a:off x="554437" y="3821006"/>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98CCCA-6DDC-E998-8AC0-F9E3254F655D}"/>
              </a:ext>
            </a:extLst>
          </p:cNvPr>
          <p:cNvSpPr/>
          <p:nvPr/>
        </p:nvSpPr>
        <p:spPr>
          <a:xfrm>
            <a:off x="1264806" y="3819504"/>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264ECE63-A4E4-402A-D00B-40A38B51A6E6}"/>
              </a:ext>
            </a:extLst>
          </p:cNvPr>
          <p:cNvSpPr/>
          <p:nvPr/>
        </p:nvSpPr>
        <p:spPr>
          <a:xfrm>
            <a:off x="556599" y="4523169"/>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39271AC0-6746-DC43-BC94-6A8DDA228CD6}"/>
              </a:ext>
            </a:extLst>
          </p:cNvPr>
          <p:cNvSpPr/>
          <p:nvPr/>
        </p:nvSpPr>
        <p:spPr>
          <a:xfrm>
            <a:off x="1267330" y="4527451"/>
            <a:ext cx="711017" cy="703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B9D89838-5D84-09D0-5403-69971113DF69}"/>
              </a:ext>
            </a:extLst>
          </p:cNvPr>
          <p:cNvSpPr/>
          <p:nvPr/>
        </p:nvSpPr>
        <p:spPr>
          <a:xfrm>
            <a:off x="2670694" y="380368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20FDAD2F-502F-E5EC-CC31-14992BCFA9F7}"/>
              </a:ext>
            </a:extLst>
          </p:cNvPr>
          <p:cNvSpPr/>
          <p:nvPr/>
        </p:nvSpPr>
        <p:spPr>
          <a:xfrm>
            <a:off x="2670694" y="4164180"/>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C61801BC-54A0-5EB6-0F15-28E1113D4185}"/>
              </a:ext>
            </a:extLst>
          </p:cNvPr>
          <p:cNvSpPr/>
          <p:nvPr/>
        </p:nvSpPr>
        <p:spPr>
          <a:xfrm>
            <a:off x="2670694" y="452467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ED8E3503-8B35-7B4C-A0C2-77E83399D84E}"/>
              </a:ext>
            </a:extLst>
          </p:cNvPr>
          <p:cNvSpPr/>
          <p:nvPr/>
        </p:nvSpPr>
        <p:spPr>
          <a:xfrm>
            <a:off x="2670694" y="488516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5BBC2F55-FB9F-1B40-31C2-3E6BDA0F4570}"/>
              </a:ext>
            </a:extLst>
          </p:cNvPr>
          <p:cNvSpPr/>
          <p:nvPr/>
        </p:nvSpPr>
        <p:spPr>
          <a:xfrm>
            <a:off x="2674447"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F8A1509D-E10B-E549-C2A3-4E9766E35DE8}"/>
              </a:ext>
            </a:extLst>
          </p:cNvPr>
          <p:cNvSpPr/>
          <p:nvPr/>
        </p:nvSpPr>
        <p:spPr>
          <a:xfrm>
            <a:off x="3038693"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0771A86-47CE-4440-3945-3418B5C54E19}"/>
              </a:ext>
            </a:extLst>
          </p:cNvPr>
          <p:cNvSpPr/>
          <p:nvPr/>
        </p:nvSpPr>
        <p:spPr>
          <a:xfrm>
            <a:off x="3402939"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EA5CBC63-24E4-8999-1016-2083EBE6B8D6}"/>
              </a:ext>
            </a:extLst>
          </p:cNvPr>
          <p:cNvSpPr/>
          <p:nvPr/>
        </p:nvSpPr>
        <p:spPr>
          <a:xfrm>
            <a:off x="3757800" y="3803688"/>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B30E3FE8-293A-3904-D32D-1BAA34FFE9DF}"/>
              </a:ext>
            </a:extLst>
          </p:cNvPr>
          <p:cNvSpPr/>
          <p:nvPr/>
        </p:nvSpPr>
        <p:spPr>
          <a:xfrm>
            <a:off x="2670694" y="3803688"/>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D6D7C9FC-623D-E68B-BADD-65BB9BBBD271}"/>
              </a:ext>
            </a:extLst>
          </p:cNvPr>
          <p:cNvSpPr/>
          <p:nvPr/>
        </p:nvSpPr>
        <p:spPr>
          <a:xfrm>
            <a:off x="3182020" y="3946530"/>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F970AF0-A817-F024-076C-D4DDEB9B32C2}"/>
              </a:ext>
            </a:extLst>
          </p:cNvPr>
          <p:cNvSpPr/>
          <p:nvPr/>
        </p:nvSpPr>
        <p:spPr>
          <a:xfrm>
            <a:off x="3968084" y="401971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D7E21589-E9F5-7F54-16FF-8A0BAF6AF0E0}"/>
              </a:ext>
            </a:extLst>
          </p:cNvPr>
          <p:cNvSpPr/>
          <p:nvPr/>
        </p:nvSpPr>
        <p:spPr>
          <a:xfrm>
            <a:off x="3071065" y="442518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D6E7270-57C7-E08D-0111-B5ABA195167A}"/>
              </a:ext>
            </a:extLst>
          </p:cNvPr>
          <p:cNvSpPr/>
          <p:nvPr/>
        </p:nvSpPr>
        <p:spPr>
          <a:xfrm>
            <a:off x="2817774" y="50296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B235B17B-C0CB-2670-5AE6-C03B6469FE4A}"/>
              </a:ext>
            </a:extLst>
          </p:cNvPr>
          <p:cNvSpPr/>
          <p:nvPr/>
        </p:nvSpPr>
        <p:spPr>
          <a:xfrm>
            <a:off x="3286988" y="425064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05F87A70-0D86-1413-83F2-91902C6141CB}"/>
              </a:ext>
            </a:extLst>
          </p:cNvPr>
          <p:cNvSpPr/>
          <p:nvPr/>
        </p:nvSpPr>
        <p:spPr>
          <a:xfrm>
            <a:off x="3834239" y="388450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B426A4D3-CD2B-B9B8-C670-4DBEE362E9A3}"/>
              </a:ext>
            </a:extLst>
          </p:cNvPr>
          <p:cNvSpPr/>
          <p:nvPr/>
        </p:nvSpPr>
        <p:spPr>
          <a:xfrm>
            <a:off x="3305959" y="49263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9C95FC1-B14B-3363-3A5A-3B7BBAC34468}"/>
              </a:ext>
            </a:extLst>
          </p:cNvPr>
          <p:cNvSpPr/>
          <p:nvPr/>
        </p:nvSpPr>
        <p:spPr>
          <a:xfrm>
            <a:off x="2686293" y="38210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7A33C18-689E-88A1-1F20-67ADBFB63EE8}"/>
              </a:ext>
            </a:extLst>
          </p:cNvPr>
          <p:cNvSpPr/>
          <p:nvPr/>
        </p:nvSpPr>
        <p:spPr>
          <a:xfrm>
            <a:off x="3396662" y="3819504"/>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8EC32D01-2E87-19FB-4F30-54B85BEAE02D}"/>
              </a:ext>
            </a:extLst>
          </p:cNvPr>
          <p:cNvSpPr/>
          <p:nvPr/>
        </p:nvSpPr>
        <p:spPr>
          <a:xfrm>
            <a:off x="2688455" y="4523169"/>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ADE1B9B2-F83D-6739-E30E-C841E7318C0E}"/>
              </a:ext>
            </a:extLst>
          </p:cNvPr>
          <p:cNvSpPr/>
          <p:nvPr/>
        </p:nvSpPr>
        <p:spPr>
          <a:xfrm>
            <a:off x="3399186" y="452745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2F35FD52-6C29-D400-6A19-EE7FCC90630E}"/>
              </a:ext>
            </a:extLst>
          </p:cNvPr>
          <p:cNvSpPr/>
          <p:nvPr/>
        </p:nvSpPr>
        <p:spPr>
          <a:xfrm>
            <a:off x="3758740" y="3819265"/>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DE6574AA-9AC8-3653-BD26-CEA883FB5A3A}"/>
              </a:ext>
            </a:extLst>
          </p:cNvPr>
          <p:cNvSpPr/>
          <p:nvPr/>
        </p:nvSpPr>
        <p:spPr>
          <a:xfrm>
            <a:off x="3406984"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9370875C-3CFA-7C42-252D-C334C961784B}"/>
              </a:ext>
            </a:extLst>
          </p:cNvPr>
          <p:cNvSpPr/>
          <p:nvPr/>
        </p:nvSpPr>
        <p:spPr>
          <a:xfrm>
            <a:off x="3758096" y="41645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A593F076-FD87-A27D-CB09-5DBD34A8BFC6}"/>
              </a:ext>
            </a:extLst>
          </p:cNvPr>
          <p:cNvSpPr/>
          <p:nvPr/>
        </p:nvSpPr>
        <p:spPr>
          <a:xfrm>
            <a:off x="3406340"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B98087E8-7394-F333-9FF6-3D1C7A18E174}"/>
              </a:ext>
            </a:extLst>
          </p:cNvPr>
          <p:cNvSpPr/>
          <p:nvPr/>
        </p:nvSpPr>
        <p:spPr>
          <a:xfrm>
            <a:off x="3042445" y="381884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2725A199-593B-807E-9D6E-C615470B3B18}"/>
              </a:ext>
            </a:extLst>
          </p:cNvPr>
          <p:cNvSpPr/>
          <p:nvPr/>
        </p:nvSpPr>
        <p:spPr>
          <a:xfrm>
            <a:off x="2690689" y="381843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C4509386-587C-EEC2-E73F-CDDEF24B41AF}"/>
              </a:ext>
            </a:extLst>
          </p:cNvPr>
          <p:cNvSpPr/>
          <p:nvPr/>
        </p:nvSpPr>
        <p:spPr>
          <a:xfrm>
            <a:off x="3041801" y="41641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7B2CAE8E-47B8-0954-DA9D-7CAFF6852B51}"/>
              </a:ext>
            </a:extLst>
          </p:cNvPr>
          <p:cNvSpPr/>
          <p:nvPr/>
        </p:nvSpPr>
        <p:spPr>
          <a:xfrm>
            <a:off x="2690045" y="416376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5F6A8565-9F7C-5F92-E0A0-CE31C7BA2E0A}"/>
              </a:ext>
            </a:extLst>
          </p:cNvPr>
          <p:cNvSpPr/>
          <p:nvPr/>
        </p:nvSpPr>
        <p:spPr>
          <a:xfrm>
            <a:off x="3041251" y="4522096"/>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F986D0B0-3759-19CA-7023-B28C2500EBB7}"/>
              </a:ext>
            </a:extLst>
          </p:cNvPr>
          <p:cNvSpPr/>
          <p:nvPr/>
        </p:nvSpPr>
        <p:spPr>
          <a:xfrm>
            <a:off x="2689495" y="452167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DD0A25AE-D032-8EED-F184-7CB9C201377D}"/>
              </a:ext>
            </a:extLst>
          </p:cNvPr>
          <p:cNvSpPr/>
          <p:nvPr/>
        </p:nvSpPr>
        <p:spPr>
          <a:xfrm>
            <a:off x="3040607" y="486742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901468E2-3CF8-E5AD-37EB-C3CF21C6A7BD}"/>
              </a:ext>
            </a:extLst>
          </p:cNvPr>
          <p:cNvSpPr/>
          <p:nvPr/>
        </p:nvSpPr>
        <p:spPr>
          <a:xfrm>
            <a:off x="2688851" y="486701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BB37585-3ADC-44B4-12B3-E5A65F56FBC7}"/>
              </a:ext>
            </a:extLst>
          </p:cNvPr>
          <p:cNvSpPr/>
          <p:nvPr/>
        </p:nvSpPr>
        <p:spPr>
          <a:xfrm>
            <a:off x="564178" y="160684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AA9FE2E-9F9B-B9D5-B4FB-CF4967B4B45B}"/>
              </a:ext>
            </a:extLst>
          </p:cNvPr>
          <p:cNvSpPr/>
          <p:nvPr/>
        </p:nvSpPr>
        <p:spPr>
          <a:xfrm>
            <a:off x="564178" y="1967335"/>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965C165-5E7A-178A-F3FB-34EBAC6363BC}"/>
              </a:ext>
            </a:extLst>
          </p:cNvPr>
          <p:cNvSpPr/>
          <p:nvPr/>
        </p:nvSpPr>
        <p:spPr>
          <a:xfrm>
            <a:off x="564178" y="2327827"/>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EADCC9D-1CCF-66C3-2C65-1D93BC22683B}"/>
              </a:ext>
            </a:extLst>
          </p:cNvPr>
          <p:cNvSpPr/>
          <p:nvPr/>
        </p:nvSpPr>
        <p:spPr>
          <a:xfrm>
            <a:off x="564178" y="268831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78FAE18-1155-1215-F449-9BDB1B67B0B6}"/>
              </a:ext>
            </a:extLst>
          </p:cNvPr>
          <p:cNvSpPr/>
          <p:nvPr/>
        </p:nvSpPr>
        <p:spPr>
          <a:xfrm>
            <a:off x="567931"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7B3ED9E-3783-08E1-E5E2-2D19DE3B9AB5}"/>
              </a:ext>
            </a:extLst>
          </p:cNvPr>
          <p:cNvSpPr/>
          <p:nvPr/>
        </p:nvSpPr>
        <p:spPr>
          <a:xfrm>
            <a:off x="932177"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E314D2B-F8CC-C738-2BB0-6E31C3340C58}"/>
              </a:ext>
            </a:extLst>
          </p:cNvPr>
          <p:cNvSpPr/>
          <p:nvPr/>
        </p:nvSpPr>
        <p:spPr>
          <a:xfrm>
            <a:off x="1296423"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6771435-5A30-A48C-1AC4-A9A93EED955D}"/>
              </a:ext>
            </a:extLst>
          </p:cNvPr>
          <p:cNvSpPr/>
          <p:nvPr/>
        </p:nvSpPr>
        <p:spPr>
          <a:xfrm>
            <a:off x="1651284" y="1606843"/>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331AD9F-62C6-12CF-B62A-7348897EBBCB}"/>
              </a:ext>
            </a:extLst>
          </p:cNvPr>
          <p:cNvSpPr/>
          <p:nvPr/>
        </p:nvSpPr>
        <p:spPr>
          <a:xfrm>
            <a:off x="564178" y="1606843"/>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31C1E33-ADBC-C993-4824-A344A9F4778F}"/>
              </a:ext>
            </a:extLst>
          </p:cNvPr>
          <p:cNvSpPr/>
          <p:nvPr/>
        </p:nvSpPr>
        <p:spPr>
          <a:xfrm>
            <a:off x="1075504" y="174968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032FFFE-9AEC-A50A-F4CB-B3475258C8CA}"/>
              </a:ext>
            </a:extLst>
          </p:cNvPr>
          <p:cNvSpPr/>
          <p:nvPr/>
        </p:nvSpPr>
        <p:spPr>
          <a:xfrm>
            <a:off x="1861568" y="1822868"/>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ABB0B5-6007-FD58-53EC-6545E0C1DB4F}"/>
              </a:ext>
            </a:extLst>
          </p:cNvPr>
          <p:cNvSpPr/>
          <p:nvPr/>
        </p:nvSpPr>
        <p:spPr>
          <a:xfrm>
            <a:off x="964549" y="222833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98A9F9F-644A-DC84-4911-AC100D2BDE38}"/>
              </a:ext>
            </a:extLst>
          </p:cNvPr>
          <p:cNvSpPr/>
          <p:nvPr/>
        </p:nvSpPr>
        <p:spPr>
          <a:xfrm>
            <a:off x="711258" y="2832787"/>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267B7B5-BC41-F73B-CD59-93132871A308}"/>
              </a:ext>
            </a:extLst>
          </p:cNvPr>
          <p:cNvSpPr/>
          <p:nvPr/>
        </p:nvSpPr>
        <p:spPr>
          <a:xfrm>
            <a:off x="1180472" y="205380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E8A7D76-C830-8A1C-E1C0-DAB1B9DFEC6B}"/>
              </a:ext>
            </a:extLst>
          </p:cNvPr>
          <p:cNvSpPr/>
          <p:nvPr/>
        </p:nvSpPr>
        <p:spPr>
          <a:xfrm>
            <a:off x="1725708" y="168666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F9AFA7E-BD20-10CD-9F36-FF0E99A84264}"/>
              </a:ext>
            </a:extLst>
          </p:cNvPr>
          <p:cNvSpPr/>
          <p:nvPr/>
        </p:nvSpPr>
        <p:spPr>
          <a:xfrm>
            <a:off x="1199443" y="2729539"/>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5E1466C-4E72-1220-BC9F-BF34342D670A}"/>
              </a:ext>
            </a:extLst>
          </p:cNvPr>
          <p:cNvSpPr/>
          <p:nvPr/>
        </p:nvSpPr>
        <p:spPr>
          <a:xfrm>
            <a:off x="929361" y="1626885"/>
            <a:ext cx="370979" cy="334649"/>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CED6AB5-436E-E3EB-5292-521AAED0D1C1}"/>
              </a:ext>
            </a:extLst>
          </p:cNvPr>
          <p:cNvSpPr/>
          <p:nvPr/>
        </p:nvSpPr>
        <p:spPr>
          <a:xfrm>
            <a:off x="4796336" y="3804489"/>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283E510-3629-78C2-A087-D07BE3438E2B}"/>
              </a:ext>
            </a:extLst>
          </p:cNvPr>
          <p:cNvSpPr/>
          <p:nvPr/>
        </p:nvSpPr>
        <p:spPr>
          <a:xfrm>
            <a:off x="4796336" y="4164982"/>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4B9BB49-EB88-38C8-91A1-AD3E08738831}"/>
              </a:ext>
            </a:extLst>
          </p:cNvPr>
          <p:cNvSpPr/>
          <p:nvPr/>
        </p:nvSpPr>
        <p:spPr>
          <a:xfrm>
            <a:off x="4796336" y="4525474"/>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6A53CA8-984F-9655-860D-8AF3DCC76574}"/>
              </a:ext>
            </a:extLst>
          </p:cNvPr>
          <p:cNvSpPr/>
          <p:nvPr/>
        </p:nvSpPr>
        <p:spPr>
          <a:xfrm>
            <a:off x="4796336" y="4885966"/>
            <a:ext cx="1447600" cy="36049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293B0DE-6A7D-8A1B-79C1-3E0688FCCDFB}"/>
              </a:ext>
            </a:extLst>
          </p:cNvPr>
          <p:cNvSpPr/>
          <p:nvPr/>
        </p:nvSpPr>
        <p:spPr>
          <a:xfrm>
            <a:off x="4800089"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E85818C-42BA-9818-CC59-665FE683A443}"/>
              </a:ext>
            </a:extLst>
          </p:cNvPr>
          <p:cNvSpPr/>
          <p:nvPr/>
        </p:nvSpPr>
        <p:spPr>
          <a:xfrm>
            <a:off x="5164335"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DF6A885-7E26-18C4-25FA-833205CBF15D}"/>
              </a:ext>
            </a:extLst>
          </p:cNvPr>
          <p:cNvSpPr/>
          <p:nvPr/>
        </p:nvSpPr>
        <p:spPr>
          <a:xfrm>
            <a:off x="5528581"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C9038C2-CBC9-8921-C8AF-1B654629C9AF}"/>
              </a:ext>
            </a:extLst>
          </p:cNvPr>
          <p:cNvSpPr/>
          <p:nvPr/>
        </p:nvSpPr>
        <p:spPr>
          <a:xfrm>
            <a:off x="5883442" y="3804490"/>
            <a:ext cx="360493" cy="1441970"/>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E0A2FFC-CCB7-5ECF-E778-A2E521DA0933}"/>
              </a:ext>
            </a:extLst>
          </p:cNvPr>
          <p:cNvSpPr/>
          <p:nvPr/>
        </p:nvSpPr>
        <p:spPr>
          <a:xfrm>
            <a:off x="4796336" y="3804490"/>
            <a:ext cx="1447600" cy="1441970"/>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58DD79-7A03-C0C2-26C7-0837E2A8ADBD}"/>
              </a:ext>
            </a:extLst>
          </p:cNvPr>
          <p:cNvSpPr/>
          <p:nvPr/>
        </p:nvSpPr>
        <p:spPr>
          <a:xfrm>
            <a:off x="5307662" y="3947332"/>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88C1389-F70C-8F7A-DB80-ADA2A6E22256}"/>
              </a:ext>
            </a:extLst>
          </p:cNvPr>
          <p:cNvSpPr/>
          <p:nvPr/>
        </p:nvSpPr>
        <p:spPr>
          <a:xfrm>
            <a:off x="6093726" y="4020515"/>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D62E6E46-751D-C9C5-CA31-7C0858A030CE}"/>
              </a:ext>
            </a:extLst>
          </p:cNvPr>
          <p:cNvSpPr/>
          <p:nvPr/>
        </p:nvSpPr>
        <p:spPr>
          <a:xfrm>
            <a:off x="5196707" y="442598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D1EC982-641F-19E1-0BDB-801E8361E573}"/>
              </a:ext>
            </a:extLst>
          </p:cNvPr>
          <p:cNvSpPr/>
          <p:nvPr/>
        </p:nvSpPr>
        <p:spPr>
          <a:xfrm>
            <a:off x="4943416" y="5030434"/>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21B290F-9166-8FB8-CC26-CA5F9CB90652}"/>
              </a:ext>
            </a:extLst>
          </p:cNvPr>
          <p:cNvSpPr/>
          <p:nvPr/>
        </p:nvSpPr>
        <p:spPr>
          <a:xfrm>
            <a:off x="5412630" y="4251451"/>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EBDCF6E-7DBC-E479-94B9-5FB43248B7C6}"/>
              </a:ext>
            </a:extLst>
          </p:cNvPr>
          <p:cNvSpPr/>
          <p:nvPr/>
        </p:nvSpPr>
        <p:spPr>
          <a:xfrm>
            <a:off x="5959881" y="3885303"/>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B815ECE-2A32-FE51-1241-28A919C1836C}"/>
              </a:ext>
            </a:extLst>
          </p:cNvPr>
          <p:cNvSpPr/>
          <p:nvPr/>
        </p:nvSpPr>
        <p:spPr>
          <a:xfrm>
            <a:off x="5431601" y="4927186"/>
            <a:ext cx="62152" cy="6202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F3050AC-87A5-3465-1323-2BA8F10C41E2}"/>
              </a:ext>
            </a:extLst>
          </p:cNvPr>
          <p:cNvSpPr/>
          <p:nvPr/>
        </p:nvSpPr>
        <p:spPr>
          <a:xfrm>
            <a:off x="4811935" y="3821808"/>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F043088-EB66-68FE-D08D-E5E7848638F0}"/>
              </a:ext>
            </a:extLst>
          </p:cNvPr>
          <p:cNvSpPr/>
          <p:nvPr/>
        </p:nvSpPr>
        <p:spPr>
          <a:xfrm>
            <a:off x="5522304" y="3820306"/>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D2C0EE7-3C3C-ACB6-66B3-FD152FB20865}"/>
              </a:ext>
            </a:extLst>
          </p:cNvPr>
          <p:cNvSpPr/>
          <p:nvPr/>
        </p:nvSpPr>
        <p:spPr>
          <a:xfrm>
            <a:off x="4814097" y="4523971"/>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05C8D43-2F23-EC30-917E-0C4CB6403CF3}"/>
              </a:ext>
            </a:extLst>
          </p:cNvPr>
          <p:cNvSpPr/>
          <p:nvPr/>
        </p:nvSpPr>
        <p:spPr>
          <a:xfrm>
            <a:off x="5524828" y="4528253"/>
            <a:ext cx="711017" cy="703665"/>
          </a:xfrm>
          <a:prstGeom prst="rect">
            <a:avLst/>
          </a:prstGeom>
          <a:noFill/>
          <a:ln w="1905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147E04A-DE43-EC01-0E7F-33C4F975B5C5}"/>
              </a:ext>
            </a:extLst>
          </p:cNvPr>
          <p:cNvSpPr/>
          <p:nvPr/>
        </p:nvSpPr>
        <p:spPr>
          <a:xfrm>
            <a:off x="5884382" y="3820067"/>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51FC8D4-EE24-17AC-B65F-54BA0A46D824}"/>
              </a:ext>
            </a:extLst>
          </p:cNvPr>
          <p:cNvSpPr/>
          <p:nvPr/>
        </p:nvSpPr>
        <p:spPr>
          <a:xfrm>
            <a:off x="5532626"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B74A639C-7C8F-120F-5C13-DF3F70148383}"/>
              </a:ext>
            </a:extLst>
          </p:cNvPr>
          <p:cNvSpPr/>
          <p:nvPr/>
        </p:nvSpPr>
        <p:spPr>
          <a:xfrm>
            <a:off x="5883738" y="41653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5D217DFA-B6BD-1990-E27F-A5F7719E956F}"/>
              </a:ext>
            </a:extLst>
          </p:cNvPr>
          <p:cNvSpPr/>
          <p:nvPr/>
        </p:nvSpPr>
        <p:spPr>
          <a:xfrm>
            <a:off x="5531982"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ED5311D-B0AE-4EA7-AAC5-6696E72DCDFE}"/>
              </a:ext>
            </a:extLst>
          </p:cNvPr>
          <p:cNvSpPr/>
          <p:nvPr/>
        </p:nvSpPr>
        <p:spPr>
          <a:xfrm>
            <a:off x="5168087" y="3819650"/>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15DD4012-0EBC-C447-16CB-AB2C3BA392C6}"/>
              </a:ext>
            </a:extLst>
          </p:cNvPr>
          <p:cNvSpPr/>
          <p:nvPr/>
        </p:nvSpPr>
        <p:spPr>
          <a:xfrm>
            <a:off x="4816331" y="3819233"/>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AE67BF6-A890-B052-06C4-EBF4C1439A2F}"/>
              </a:ext>
            </a:extLst>
          </p:cNvPr>
          <p:cNvSpPr/>
          <p:nvPr/>
        </p:nvSpPr>
        <p:spPr>
          <a:xfrm>
            <a:off x="5167443" y="41649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2C7C618-C0FD-0F63-00AF-C255E7E3EBE5}"/>
              </a:ext>
            </a:extLst>
          </p:cNvPr>
          <p:cNvSpPr/>
          <p:nvPr/>
        </p:nvSpPr>
        <p:spPr>
          <a:xfrm>
            <a:off x="4815687" y="4164564"/>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3B8FD0F1-C542-AECC-65E1-40A1540EA691}"/>
              </a:ext>
            </a:extLst>
          </p:cNvPr>
          <p:cNvSpPr/>
          <p:nvPr/>
        </p:nvSpPr>
        <p:spPr>
          <a:xfrm>
            <a:off x="5166893" y="4522898"/>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DAD58366-DEA5-7FA4-7AF2-D71F0D2DEE71}"/>
              </a:ext>
            </a:extLst>
          </p:cNvPr>
          <p:cNvSpPr/>
          <p:nvPr/>
        </p:nvSpPr>
        <p:spPr>
          <a:xfrm>
            <a:off x="4815137" y="4522481"/>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16AE497-70DB-198D-FA36-E873A6B9E791}"/>
              </a:ext>
            </a:extLst>
          </p:cNvPr>
          <p:cNvSpPr/>
          <p:nvPr/>
        </p:nvSpPr>
        <p:spPr>
          <a:xfrm>
            <a:off x="5166249" y="4868229"/>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A531E388-0CE1-DA03-6B17-6486218272DC}"/>
              </a:ext>
            </a:extLst>
          </p:cNvPr>
          <p:cNvSpPr/>
          <p:nvPr/>
        </p:nvSpPr>
        <p:spPr>
          <a:xfrm>
            <a:off x="4814493" y="4867812"/>
            <a:ext cx="348939" cy="34533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6CBF919F-DDFD-72E8-8120-9F928C69A240}"/>
              </a:ext>
            </a:extLst>
          </p:cNvPr>
          <p:cNvSpPr/>
          <p:nvPr/>
        </p:nvSpPr>
        <p:spPr>
          <a:xfrm>
            <a:off x="933222" y="2155353"/>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5943D02-8608-D770-5147-AC12CF489F62}"/>
              </a:ext>
            </a:extLst>
          </p:cNvPr>
          <p:cNvSpPr/>
          <p:nvPr/>
        </p:nvSpPr>
        <p:spPr>
          <a:xfrm>
            <a:off x="1117747" y="1981018"/>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ED54D28-E7BB-BD7F-487D-608D1A767E35}"/>
              </a:ext>
            </a:extLst>
          </p:cNvPr>
          <p:cNvSpPr/>
          <p:nvPr/>
        </p:nvSpPr>
        <p:spPr>
          <a:xfrm>
            <a:off x="1655201" y="1626885"/>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4C5549D3-FECE-E7CB-AF94-E0909EE14F5B}"/>
              </a:ext>
            </a:extLst>
          </p:cNvPr>
          <p:cNvSpPr/>
          <p:nvPr/>
        </p:nvSpPr>
        <p:spPr>
          <a:xfrm>
            <a:off x="1838015" y="1797719"/>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086EB4D7-D55E-BE81-F242-A98DA43F3525}"/>
              </a:ext>
            </a:extLst>
          </p:cNvPr>
          <p:cNvSpPr/>
          <p:nvPr/>
        </p:nvSpPr>
        <p:spPr>
          <a:xfrm>
            <a:off x="580337" y="2690594"/>
            <a:ext cx="349024" cy="33543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CC6EC078-CF33-86B5-F7AC-AB6476BFFCF6}"/>
              </a:ext>
            </a:extLst>
          </p:cNvPr>
          <p:cNvSpPr/>
          <p:nvPr/>
        </p:nvSpPr>
        <p:spPr>
          <a:xfrm>
            <a:off x="928424" y="2692514"/>
            <a:ext cx="361111" cy="34048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2ED828-EFD4-EF88-9FE9-1364A0C4F51B}"/>
              </a:ext>
            </a:extLst>
          </p:cNvPr>
          <p:cNvSpPr/>
          <p:nvPr/>
        </p:nvSpPr>
        <p:spPr>
          <a:xfrm>
            <a:off x="5165019" y="4345161"/>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4C7F62C0-B7C9-9CB1-B7E8-31DF42811B37}"/>
              </a:ext>
            </a:extLst>
          </p:cNvPr>
          <p:cNvSpPr/>
          <p:nvPr/>
        </p:nvSpPr>
        <p:spPr>
          <a:xfrm>
            <a:off x="5345304" y="4172000"/>
            <a:ext cx="18295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EC4D62C-8F90-EA58-F3B1-C5867BD5B7FF}"/>
              </a:ext>
            </a:extLst>
          </p:cNvPr>
          <p:cNvSpPr/>
          <p:nvPr/>
        </p:nvSpPr>
        <p:spPr>
          <a:xfrm>
            <a:off x="5889939" y="3823351"/>
            <a:ext cx="173465"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46F16C9-AF0F-205E-D998-E78B4F73329B}"/>
              </a:ext>
            </a:extLst>
          </p:cNvPr>
          <p:cNvSpPr/>
          <p:nvPr/>
        </p:nvSpPr>
        <p:spPr>
          <a:xfrm>
            <a:off x="6063404" y="3993211"/>
            <a:ext cx="173621" cy="1638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07" name="矩形: 圆角 306">
            <a:extLst>
              <a:ext uri="{FF2B5EF4-FFF2-40B4-BE49-F238E27FC236}">
                <a16:creationId xmlns:a16="http://schemas.microsoft.com/office/drawing/2014/main" id="{9F10ED6D-3EA1-BAE6-BFB8-67FD97D07DCD}"/>
              </a:ext>
            </a:extLst>
          </p:cNvPr>
          <p:cNvSpPr/>
          <p:nvPr/>
        </p:nvSpPr>
        <p:spPr>
          <a:xfrm>
            <a:off x="8513972" y="2498712"/>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F799AC79-50BF-FB19-6C28-579A44985401}"/>
              </a:ext>
            </a:extLst>
          </p:cNvPr>
          <p:cNvSpPr/>
          <p:nvPr/>
        </p:nvSpPr>
        <p:spPr>
          <a:xfrm>
            <a:off x="8551571" y="2586629"/>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9C55DB38-79F1-5DE7-5E6C-689B2650AAE6}"/>
              </a:ext>
            </a:extLst>
          </p:cNvPr>
          <p:cNvSpPr/>
          <p:nvPr/>
        </p:nvSpPr>
        <p:spPr>
          <a:xfrm>
            <a:off x="8760371" y="2586629"/>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E975D170-A974-9153-4A89-77925FF48C7E}"/>
              </a:ext>
            </a:extLst>
          </p:cNvPr>
          <p:cNvSpPr/>
          <p:nvPr/>
        </p:nvSpPr>
        <p:spPr>
          <a:xfrm>
            <a:off x="8964370" y="2586629"/>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54540093-9E86-8721-9A3F-9B9AF88FAADE}"/>
              </a:ext>
            </a:extLst>
          </p:cNvPr>
          <p:cNvSpPr/>
          <p:nvPr/>
        </p:nvSpPr>
        <p:spPr>
          <a:xfrm>
            <a:off x="9168369" y="2586629"/>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2" name="矩形: 圆角 311">
            <a:extLst>
              <a:ext uri="{FF2B5EF4-FFF2-40B4-BE49-F238E27FC236}">
                <a16:creationId xmlns:a16="http://schemas.microsoft.com/office/drawing/2014/main" id="{07936B2C-AC81-1A2D-FD57-3AFED3AF4D89}"/>
              </a:ext>
            </a:extLst>
          </p:cNvPr>
          <p:cNvSpPr/>
          <p:nvPr/>
        </p:nvSpPr>
        <p:spPr>
          <a:xfrm>
            <a:off x="7372831" y="3239068"/>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3" name="椭圆 312">
            <a:extLst>
              <a:ext uri="{FF2B5EF4-FFF2-40B4-BE49-F238E27FC236}">
                <a16:creationId xmlns:a16="http://schemas.microsoft.com/office/drawing/2014/main" id="{BB660E52-8A0F-40B1-163F-57092EE9F68D}"/>
              </a:ext>
            </a:extLst>
          </p:cNvPr>
          <p:cNvSpPr/>
          <p:nvPr/>
        </p:nvSpPr>
        <p:spPr>
          <a:xfrm>
            <a:off x="7410430" y="332698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4" name="椭圆 313">
            <a:extLst>
              <a:ext uri="{FF2B5EF4-FFF2-40B4-BE49-F238E27FC236}">
                <a16:creationId xmlns:a16="http://schemas.microsoft.com/office/drawing/2014/main" id="{3EC53709-00C2-A07B-2A85-E0521BA9BBFB}"/>
              </a:ext>
            </a:extLst>
          </p:cNvPr>
          <p:cNvSpPr/>
          <p:nvPr/>
        </p:nvSpPr>
        <p:spPr>
          <a:xfrm>
            <a:off x="7619230" y="3326985"/>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54B6D80C-5B9E-BBDF-1039-CC5A6EFE155C}"/>
              </a:ext>
            </a:extLst>
          </p:cNvPr>
          <p:cNvSpPr/>
          <p:nvPr/>
        </p:nvSpPr>
        <p:spPr>
          <a:xfrm>
            <a:off x="7823229" y="3326985"/>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6" name="椭圆 315">
            <a:extLst>
              <a:ext uri="{FF2B5EF4-FFF2-40B4-BE49-F238E27FC236}">
                <a16:creationId xmlns:a16="http://schemas.microsoft.com/office/drawing/2014/main" id="{8556582B-AC91-CD07-5ECE-F0F712D6C086}"/>
              </a:ext>
            </a:extLst>
          </p:cNvPr>
          <p:cNvSpPr/>
          <p:nvPr/>
        </p:nvSpPr>
        <p:spPr>
          <a:xfrm>
            <a:off x="8027228" y="3326985"/>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7" name="矩形: 圆角 316">
            <a:extLst>
              <a:ext uri="{FF2B5EF4-FFF2-40B4-BE49-F238E27FC236}">
                <a16:creationId xmlns:a16="http://schemas.microsoft.com/office/drawing/2014/main" id="{9E3F961A-CB6C-3868-9509-6530E0E302DA}"/>
              </a:ext>
            </a:extLst>
          </p:cNvPr>
          <p:cNvSpPr/>
          <p:nvPr/>
        </p:nvSpPr>
        <p:spPr>
          <a:xfrm>
            <a:off x="8513972" y="3221365"/>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FEEF05A5-B08F-540B-48DE-85328677A3D5}"/>
              </a:ext>
            </a:extLst>
          </p:cNvPr>
          <p:cNvSpPr/>
          <p:nvPr/>
        </p:nvSpPr>
        <p:spPr>
          <a:xfrm>
            <a:off x="8551571" y="33092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9" name="椭圆 318">
            <a:extLst>
              <a:ext uri="{FF2B5EF4-FFF2-40B4-BE49-F238E27FC236}">
                <a16:creationId xmlns:a16="http://schemas.microsoft.com/office/drawing/2014/main" id="{B3FA5463-E25C-9A19-5743-B418AA0B50E6}"/>
              </a:ext>
            </a:extLst>
          </p:cNvPr>
          <p:cNvSpPr/>
          <p:nvPr/>
        </p:nvSpPr>
        <p:spPr>
          <a:xfrm>
            <a:off x="8760371" y="3309282"/>
            <a:ext cx="182200" cy="182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0" name="椭圆 319">
            <a:extLst>
              <a:ext uri="{FF2B5EF4-FFF2-40B4-BE49-F238E27FC236}">
                <a16:creationId xmlns:a16="http://schemas.microsoft.com/office/drawing/2014/main" id="{1729FD16-C4F2-60B5-D1E7-D447FFFB9494}"/>
              </a:ext>
            </a:extLst>
          </p:cNvPr>
          <p:cNvSpPr/>
          <p:nvPr/>
        </p:nvSpPr>
        <p:spPr>
          <a:xfrm>
            <a:off x="8964370" y="33092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1" name="椭圆 320">
            <a:extLst>
              <a:ext uri="{FF2B5EF4-FFF2-40B4-BE49-F238E27FC236}">
                <a16:creationId xmlns:a16="http://schemas.microsoft.com/office/drawing/2014/main" id="{3FFDD705-7731-8EA3-6329-B8FDA2F5C68C}"/>
              </a:ext>
            </a:extLst>
          </p:cNvPr>
          <p:cNvSpPr/>
          <p:nvPr/>
        </p:nvSpPr>
        <p:spPr>
          <a:xfrm>
            <a:off x="9168369" y="33092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2" name="矩形: 圆角 321">
            <a:extLst>
              <a:ext uri="{FF2B5EF4-FFF2-40B4-BE49-F238E27FC236}">
                <a16:creationId xmlns:a16="http://schemas.microsoft.com/office/drawing/2014/main" id="{6D069279-4FE0-7B4E-6369-71976D0CE5D7}"/>
              </a:ext>
            </a:extLst>
          </p:cNvPr>
          <p:cNvSpPr/>
          <p:nvPr/>
        </p:nvSpPr>
        <p:spPr>
          <a:xfrm>
            <a:off x="9655113" y="3221365"/>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23" name="椭圆 322">
            <a:extLst>
              <a:ext uri="{FF2B5EF4-FFF2-40B4-BE49-F238E27FC236}">
                <a16:creationId xmlns:a16="http://schemas.microsoft.com/office/drawing/2014/main" id="{1E15FE52-F59B-1844-4B1A-5F41B015A79A}"/>
              </a:ext>
            </a:extLst>
          </p:cNvPr>
          <p:cNvSpPr/>
          <p:nvPr/>
        </p:nvSpPr>
        <p:spPr>
          <a:xfrm>
            <a:off x="9692712" y="33092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4" name="椭圆 323">
            <a:extLst>
              <a:ext uri="{FF2B5EF4-FFF2-40B4-BE49-F238E27FC236}">
                <a16:creationId xmlns:a16="http://schemas.microsoft.com/office/drawing/2014/main" id="{3C619863-1C9F-CC42-05A0-BCE4F38D00DE}"/>
              </a:ext>
            </a:extLst>
          </p:cNvPr>
          <p:cNvSpPr/>
          <p:nvPr/>
        </p:nvSpPr>
        <p:spPr>
          <a:xfrm>
            <a:off x="9901512" y="3309282"/>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5" name="椭圆 324">
            <a:extLst>
              <a:ext uri="{FF2B5EF4-FFF2-40B4-BE49-F238E27FC236}">
                <a16:creationId xmlns:a16="http://schemas.microsoft.com/office/drawing/2014/main" id="{75217B8E-E2E1-4F2E-462C-6C87AC7EAAE2}"/>
              </a:ext>
            </a:extLst>
          </p:cNvPr>
          <p:cNvSpPr/>
          <p:nvPr/>
        </p:nvSpPr>
        <p:spPr>
          <a:xfrm>
            <a:off x="10105511" y="3309282"/>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C4B5C17A-42D3-F92F-1A8A-46C4C83B306D}"/>
              </a:ext>
            </a:extLst>
          </p:cNvPr>
          <p:cNvSpPr/>
          <p:nvPr/>
        </p:nvSpPr>
        <p:spPr>
          <a:xfrm>
            <a:off x="10309510" y="3309282"/>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27" name="连接符: 曲线 326">
            <a:extLst>
              <a:ext uri="{FF2B5EF4-FFF2-40B4-BE49-F238E27FC236}">
                <a16:creationId xmlns:a16="http://schemas.microsoft.com/office/drawing/2014/main" id="{E80C54EC-E91E-323A-E4E8-894DB9AFF0AD}"/>
              </a:ext>
            </a:extLst>
          </p:cNvPr>
          <p:cNvCxnSpPr>
            <a:stCxn id="308" idx="4"/>
            <a:endCxn id="312" idx="0"/>
          </p:cNvCxnSpPr>
          <p:nvPr/>
        </p:nvCxnSpPr>
        <p:spPr>
          <a:xfrm rot="5400000">
            <a:off x="7991533" y="2587929"/>
            <a:ext cx="470239" cy="8320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连接符: 曲线 327">
            <a:extLst>
              <a:ext uri="{FF2B5EF4-FFF2-40B4-BE49-F238E27FC236}">
                <a16:creationId xmlns:a16="http://schemas.microsoft.com/office/drawing/2014/main" id="{BB318317-6CEA-C0E0-28EE-A983CD4992DA}"/>
              </a:ext>
            </a:extLst>
          </p:cNvPr>
          <p:cNvCxnSpPr>
            <a:stCxn id="309" idx="4"/>
            <a:endCxn id="317" idx="0"/>
          </p:cNvCxnSpPr>
          <p:nvPr/>
        </p:nvCxnSpPr>
        <p:spPr>
          <a:xfrm rot="16200000" flipH="1">
            <a:off x="8675354" y="2944945"/>
            <a:ext cx="452536"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连接符: 曲线 328">
            <a:extLst>
              <a:ext uri="{FF2B5EF4-FFF2-40B4-BE49-F238E27FC236}">
                <a16:creationId xmlns:a16="http://schemas.microsoft.com/office/drawing/2014/main" id="{C7EECD90-3CAD-C087-2316-7C7959772F32}"/>
              </a:ext>
            </a:extLst>
          </p:cNvPr>
          <p:cNvCxnSpPr>
            <a:stCxn id="311" idx="4"/>
            <a:endCxn id="322" idx="0"/>
          </p:cNvCxnSpPr>
          <p:nvPr/>
        </p:nvCxnSpPr>
        <p:spPr>
          <a:xfrm rot="16200000" flipH="1">
            <a:off x="9449924" y="2578374"/>
            <a:ext cx="452536" cy="833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0" name="矩形: 圆角 329">
            <a:extLst>
              <a:ext uri="{FF2B5EF4-FFF2-40B4-BE49-F238E27FC236}">
                <a16:creationId xmlns:a16="http://schemas.microsoft.com/office/drawing/2014/main" id="{37B43BD6-E10F-4C75-06BC-85D2CF8FBCAC}"/>
              </a:ext>
            </a:extLst>
          </p:cNvPr>
          <p:cNvSpPr/>
          <p:nvPr/>
        </p:nvSpPr>
        <p:spPr>
          <a:xfrm>
            <a:off x="7373708" y="3937859"/>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D559635F-98A4-1C85-7738-7D3EB2A077CD}"/>
              </a:ext>
            </a:extLst>
          </p:cNvPr>
          <p:cNvSpPr/>
          <p:nvPr/>
        </p:nvSpPr>
        <p:spPr>
          <a:xfrm>
            <a:off x="7411307" y="40257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16B4228E-1840-80E0-8454-8F23E7629657}"/>
              </a:ext>
            </a:extLst>
          </p:cNvPr>
          <p:cNvSpPr/>
          <p:nvPr/>
        </p:nvSpPr>
        <p:spPr>
          <a:xfrm>
            <a:off x="7620107" y="40257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23D54A6D-A117-648D-8EFC-7BD7C7FC9051}"/>
              </a:ext>
            </a:extLst>
          </p:cNvPr>
          <p:cNvSpPr/>
          <p:nvPr/>
        </p:nvSpPr>
        <p:spPr>
          <a:xfrm>
            <a:off x="7824106" y="4025776"/>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437ACF89-F20B-C6B2-D8B9-1FB5AA7891CF}"/>
              </a:ext>
            </a:extLst>
          </p:cNvPr>
          <p:cNvSpPr/>
          <p:nvPr/>
        </p:nvSpPr>
        <p:spPr>
          <a:xfrm>
            <a:off x="8028105" y="4025776"/>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36" name="连接符: 曲线 335">
            <a:extLst>
              <a:ext uri="{FF2B5EF4-FFF2-40B4-BE49-F238E27FC236}">
                <a16:creationId xmlns:a16="http://schemas.microsoft.com/office/drawing/2014/main" id="{DAED365E-BE1F-B44A-EAD0-D280083C41F5}"/>
              </a:ext>
            </a:extLst>
          </p:cNvPr>
          <p:cNvCxnSpPr>
            <a:stCxn id="315" idx="4"/>
            <a:endCxn id="330" idx="0"/>
          </p:cNvCxnSpPr>
          <p:nvPr/>
        </p:nvCxnSpPr>
        <p:spPr>
          <a:xfrm rot="5400000">
            <a:off x="7648583" y="3672113"/>
            <a:ext cx="428674" cy="1028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矩形: 圆角 336">
            <a:extLst>
              <a:ext uri="{FF2B5EF4-FFF2-40B4-BE49-F238E27FC236}">
                <a16:creationId xmlns:a16="http://schemas.microsoft.com/office/drawing/2014/main" id="{4851FB89-0438-7015-45D2-511464235D25}"/>
              </a:ext>
            </a:extLst>
          </p:cNvPr>
          <p:cNvSpPr/>
          <p:nvPr/>
        </p:nvSpPr>
        <p:spPr>
          <a:xfrm>
            <a:off x="8513972" y="3929067"/>
            <a:ext cx="875604" cy="35803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852D71A0-4BC9-DFE2-020A-7AAD3ADEF243}"/>
              </a:ext>
            </a:extLst>
          </p:cNvPr>
          <p:cNvSpPr/>
          <p:nvPr/>
        </p:nvSpPr>
        <p:spPr>
          <a:xfrm>
            <a:off x="8551571" y="4016984"/>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39" name="椭圆 338">
            <a:extLst>
              <a:ext uri="{FF2B5EF4-FFF2-40B4-BE49-F238E27FC236}">
                <a16:creationId xmlns:a16="http://schemas.microsoft.com/office/drawing/2014/main" id="{2971D68C-9A8E-B7E5-444B-4012ACB76C28}"/>
              </a:ext>
            </a:extLst>
          </p:cNvPr>
          <p:cNvSpPr/>
          <p:nvPr/>
        </p:nvSpPr>
        <p:spPr>
          <a:xfrm>
            <a:off x="8760371" y="4016984"/>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0" name="椭圆 339">
            <a:extLst>
              <a:ext uri="{FF2B5EF4-FFF2-40B4-BE49-F238E27FC236}">
                <a16:creationId xmlns:a16="http://schemas.microsoft.com/office/drawing/2014/main" id="{BD5183E7-4984-203E-4472-EB696D3062D6}"/>
              </a:ext>
            </a:extLst>
          </p:cNvPr>
          <p:cNvSpPr/>
          <p:nvPr/>
        </p:nvSpPr>
        <p:spPr>
          <a:xfrm>
            <a:off x="8964370" y="4016984"/>
            <a:ext cx="182200" cy="182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108682C2-1F80-0371-8E48-C0438C60C1D8}"/>
              </a:ext>
            </a:extLst>
          </p:cNvPr>
          <p:cNvSpPr/>
          <p:nvPr/>
        </p:nvSpPr>
        <p:spPr>
          <a:xfrm>
            <a:off x="9168369" y="4016984"/>
            <a:ext cx="182200" cy="182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43" name="连接符: 曲线 342">
            <a:extLst>
              <a:ext uri="{FF2B5EF4-FFF2-40B4-BE49-F238E27FC236}">
                <a16:creationId xmlns:a16="http://schemas.microsoft.com/office/drawing/2014/main" id="{64E32AD4-4A3F-6A79-2EF9-44C6E8F7E15F}"/>
              </a:ext>
            </a:extLst>
          </p:cNvPr>
          <p:cNvCxnSpPr>
            <a:stCxn id="319" idx="4"/>
            <a:endCxn id="337" idx="0"/>
          </p:cNvCxnSpPr>
          <p:nvPr/>
        </p:nvCxnSpPr>
        <p:spPr>
          <a:xfrm rot="16200000" flipH="1">
            <a:off x="8682830" y="3660122"/>
            <a:ext cx="437585" cy="100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2" name="箭头: 右 381">
            <a:extLst>
              <a:ext uri="{FF2B5EF4-FFF2-40B4-BE49-F238E27FC236}">
                <a16:creationId xmlns:a16="http://schemas.microsoft.com/office/drawing/2014/main" id="{2F9E0D41-E3F2-E62D-15B4-BBB136BE82A8}"/>
              </a:ext>
            </a:extLst>
          </p:cNvPr>
          <p:cNvSpPr/>
          <p:nvPr/>
        </p:nvSpPr>
        <p:spPr>
          <a:xfrm>
            <a:off x="2201509"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3" name="箭头: 右 382">
            <a:extLst>
              <a:ext uri="{FF2B5EF4-FFF2-40B4-BE49-F238E27FC236}">
                <a16:creationId xmlns:a16="http://schemas.microsoft.com/office/drawing/2014/main" id="{CB99DC54-9E3A-205B-174D-547271CCA0E1}"/>
              </a:ext>
            </a:extLst>
          </p:cNvPr>
          <p:cNvSpPr/>
          <p:nvPr/>
        </p:nvSpPr>
        <p:spPr>
          <a:xfrm>
            <a:off x="2198885"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4" name="箭头: 右 383">
            <a:extLst>
              <a:ext uri="{FF2B5EF4-FFF2-40B4-BE49-F238E27FC236}">
                <a16:creationId xmlns:a16="http://schemas.microsoft.com/office/drawing/2014/main" id="{077BF357-D977-DF2E-C479-2F6C303AFA8A}"/>
              </a:ext>
            </a:extLst>
          </p:cNvPr>
          <p:cNvSpPr/>
          <p:nvPr/>
        </p:nvSpPr>
        <p:spPr>
          <a:xfrm>
            <a:off x="4308608" y="2196734"/>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5" name="箭头: 右 384">
            <a:extLst>
              <a:ext uri="{FF2B5EF4-FFF2-40B4-BE49-F238E27FC236}">
                <a16:creationId xmlns:a16="http://schemas.microsoft.com/office/drawing/2014/main" id="{6E81A30F-F179-FC3A-9D4E-758B1BBDD241}"/>
              </a:ext>
            </a:extLst>
          </p:cNvPr>
          <p:cNvSpPr/>
          <p:nvPr/>
        </p:nvSpPr>
        <p:spPr>
          <a:xfrm>
            <a:off x="4305984" y="438478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6" name="文本框 385">
            <a:extLst>
              <a:ext uri="{FF2B5EF4-FFF2-40B4-BE49-F238E27FC236}">
                <a16:creationId xmlns:a16="http://schemas.microsoft.com/office/drawing/2014/main" id="{6FA28C58-27A9-B16E-8A6D-2E56C99ADC96}"/>
              </a:ext>
            </a:extLst>
          </p:cNvPr>
          <p:cNvSpPr txBox="1"/>
          <p:nvPr/>
        </p:nvSpPr>
        <p:spPr>
          <a:xfrm>
            <a:off x="8118328" y="934364"/>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深度</a:t>
            </a:r>
            <a:r>
              <a:rPr lang="en-US" altLang="zh-CN" dirty="0">
                <a:latin typeface="微软雅黑" panose="020B0503020204020204" pitchFamily="34" charset="-122"/>
                <a:ea typeface="微软雅黑" panose="020B0503020204020204" pitchFamily="34" charset="-122"/>
              </a:rPr>
              <a:t>: 3</a:t>
            </a:r>
            <a:endParaRPr lang="zh-CN" altLang="en-US" dirty="0">
              <a:latin typeface="微软雅黑" panose="020B0503020204020204" pitchFamily="34" charset="-122"/>
              <a:ea typeface="微软雅黑" panose="020B0503020204020204" pitchFamily="34" charset="-122"/>
            </a:endParaRPr>
          </a:p>
        </p:txBody>
      </p:sp>
      <p:sp>
        <p:nvSpPr>
          <p:cNvPr id="387" name="文本框 386">
            <a:extLst>
              <a:ext uri="{FF2B5EF4-FFF2-40B4-BE49-F238E27FC236}">
                <a16:creationId xmlns:a16="http://schemas.microsoft.com/office/drawing/2014/main" id="{6E4515CC-5F88-0951-C4FD-D4BCA1375C3E}"/>
              </a:ext>
            </a:extLst>
          </p:cNvPr>
          <p:cNvSpPr txBox="1"/>
          <p:nvPr/>
        </p:nvSpPr>
        <p:spPr>
          <a:xfrm>
            <a:off x="457562" y="1100549"/>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自底向上</a:t>
            </a:r>
          </a:p>
        </p:txBody>
      </p:sp>
      <p:sp>
        <p:nvSpPr>
          <p:cNvPr id="388" name="文本框 387">
            <a:extLst>
              <a:ext uri="{FF2B5EF4-FFF2-40B4-BE49-F238E27FC236}">
                <a16:creationId xmlns:a16="http://schemas.microsoft.com/office/drawing/2014/main" id="{BCF2113E-A79A-1020-DB65-2209596854F8}"/>
              </a:ext>
            </a:extLst>
          </p:cNvPr>
          <p:cNvSpPr txBox="1"/>
          <p:nvPr/>
        </p:nvSpPr>
        <p:spPr>
          <a:xfrm>
            <a:off x="450994" y="5322426"/>
            <a:ext cx="16433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自顶向下</a:t>
            </a:r>
          </a:p>
        </p:txBody>
      </p:sp>
    </p:spTree>
    <p:extLst>
      <p:ext uri="{BB962C8B-B14F-4D97-AF65-F5344CB8AC3E}">
        <p14:creationId xmlns:p14="http://schemas.microsoft.com/office/powerpoint/2010/main" val="190682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Application-Surface Resolution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2" name="内容占位符 11">
            <a:extLst>
              <a:ext uri="{FF2B5EF4-FFF2-40B4-BE49-F238E27FC236}">
                <a16:creationId xmlns:a16="http://schemas.microsoft.com/office/drawing/2014/main" id="{AFF9324A-6EBC-6E35-0CF6-826E1524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227" y="1304925"/>
            <a:ext cx="8075546" cy="4608513"/>
          </a:xfrm>
          <a:prstGeom prst="rect">
            <a:avLst/>
          </a:prstGeom>
        </p:spPr>
      </p:pic>
      <p:sp>
        <p:nvSpPr>
          <p:cNvPr id="3" name="文本框 2">
            <a:extLst>
              <a:ext uri="{FF2B5EF4-FFF2-40B4-BE49-F238E27FC236}">
                <a16:creationId xmlns:a16="http://schemas.microsoft.com/office/drawing/2014/main" id="{6F9C25BE-AC22-B4B0-A94A-515D7C0D8313}"/>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rPr>
              <a:t>Ando, Ryoichi, and Christopher Batty. "A practical octree liquid simulator with adaptive surface resolution." </a:t>
            </a:r>
          </a:p>
          <a:p>
            <a:r>
              <a:rPr lang="en-US" altLang="zh-CN" sz="1200" b="0" i="0" dirty="0">
                <a:solidFill>
                  <a:schemeClr val="bg1">
                    <a:lumMod val="65000"/>
                  </a:schemeClr>
                </a:solidFill>
                <a:effectLst/>
                <a:latin typeface="Arial" panose="020B0604020202020204" pitchFamily="34" charset="0"/>
              </a:rPr>
              <a:t>ACM Transactions on Graphics (TOG) 39.4 (2020): 32-1.</a:t>
            </a:r>
            <a:endParaRPr lang="zh-CN" altLang="en-US" sz="1200" dirty="0">
              <a:solidFill>
                <a:schemeClr val="bg1">
                  <a:lumMod val="65000"/>
                </a:schemeClr>
              </a:solidFill>
            </a:endParaRPr>
          </a:p>
        </p:txBody>
      </p:sp>
    </p:spTree>
    <p:extLst>
      <p:ext uri="{BB962C8B-B14F-4D97-AF65-F5344CB8AC3E}">
        <p14:creationId xmlns:p14="http://schemas.microsoft.com/office/powerpoint/2010/main" val="368632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Overview</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sp>
        <p:nvSpPr>
          <p:cNvPr id="2" name="矩形: 圆角 1">
            <a:extLst>
              <a:ext uri="{FF2B5EF4-FFF2-40B4-BE49-F238E27FC236}">
                <a16:creationId xmlns:a16="http://schemas.microsoft.com/office/drawing/2014/main" id="{8494C4FF-D16B-B37C-30C0-13912254DF4B}"/>
              </a:ext>
            </a:extLst>
          </p:cNvPr>
          <p:cNvSpPr/>
          <p:nvPr/>
        </p:nvSpPr>
        <p:spPr>
          <a:xfrm>
            <a:off x="541247" y="3276600"/>
            <a:ext cx="1533706" cy="3048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空间划分结构</a:t>
            </a:r>
          </a:p>
        </p:txBody>
      </p:sp>
      <p:sp>
        <p:nvSpPr>
          <p:cNvPr id="3" name="矩形: 圆角 2">
            <a:extLst>
              <a:ext uri="{FF2B5EF4-FFF2-40B4-BE49-F238E27FC236}">
                <a16:creationId xmlns:a16="http://schemas.microsoft.com/office/drawing/2014/main" id="{DC354AB5-C95A-C266-2C14-27E80906B020}"/>
              </a:ext>
            </a:extLst>
          </p:cNvPr>
          <p:cNvSpPr/>
          <p:nvPr/>
        </p:nvSpPr>
        <p:spPr>
          <a:xfrm>
            <a:off x="2548386" y="2695303"/>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空间管理</a:t>
            </a:r>
          </a:p>
        </p:txBody>
      </p:sp>
      <p:sp>
        <p:nvSpPr>
          <p:cNvPr id="4" name="矩形: 圆角 3">
            <a:extLst>
              <a:ext uri="{FF2B5EF4-FFF2-40B4-BE49-F238E27FC236}">
                <a16:creationId xmlns:a16="http://schemas.microsoft.com/office/drawing/2014/main" id="{D6E1BF27-5B90-1F77-3D19-6DDB496FABB4}"/>
              </a:ext>
            </a:extLst>
          </p:cNvPr>
          <p:cNvSpPr/>
          <p:nvPr/>
        </p:nvSpPr>
        <p:spPr>
          <a:xfrm>
            <a:off x="2548386" y="3857898"/>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物体管理</a:t>
            </a:r>
          </a:p>
        </p:txBody>
      </p:sp>
      <p:cxnSp>
        <p:nvCxnSpPr>
          <p:cNvPr id="6" name="连接符: 曲线 5">
            <a:extLst>
              <a:ext uri="{FF2B5EF4-FFF2-40B4-BE49-F238E27FC236}">
                <a16:creationId xmlns:a16="http://schemas.microsoft.com/office/drawing/2014/main" id="{692689F0-31FD-81DA-0B02-4F4F48BD2BAB}"/>
              </a:ext>
            </a:extLst>
          </p:cNvPr>
          <p:cNvCxnSpPr>
            <a:stCxn id="2" idx="3"/>
            <a:endCxn id="3" idx="1"/>
          </p:cNvCxnSpPr>
          <p:nvPr/>
        </p:nvCxnSpPr>
        <p:spPr>
          <a:xfrm flipV="1">
            <a:off x="2074953" y="2847703"/>
            <a:ext cx="473433" cy="581297"/>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 name="连接符: 曲线 7">
            <a:extLst>
              <a:ext uri="{FF2B5EF4-FFF2-40B4-BE49-F238E27FC236}">
                <a16:creationId xmlns:a16="http://schemas.microsoft.com/office/drawing/2014/main" id="{2E3CFA23-FCC6-785B-CCD2-5F99452A9D80}"/>
              </a:ext>
            </a:extLst>
          </p:cNvPr>
          <p:cNvCxnSpPr>
            <a:stCxn id="2" idx="3"/>
            <a:endCxn id="4" idx="1"/>
          </p:cNvCxnSpPr>
          <p:nvPr/>
        </p:nvCxnSpPr>
        <p:spPr>
          <a:xfrm>
            <a:off x="2074953" y="3429000"/>
            <a:ext cx="473433" cy="581298"/>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97359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Application-Surface Resolution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7" name="图片 6">
            <a:extLst>
              <a:ext uri="{FF2B5EF4-FFF2-40B4-BE49-F238E27FC236}">
                <a16:creationId xmlns:a16="http://schemas.microsoft.com/office/drawing/2014/main" id="{95600629-7CDB-8313-FFFE-B2001D5AA20E}"/>
              </a:ext>
            </a:extLst>
          </p:cNvPr>
          <p:cNvPicPr>
            <a:picLocks noChangeAspect="1"/>
          </p:cNvPicPr>
          <p:nvPr/>
        </p:nvPicPr>
        <p:blipFill>
          <a:blip r:embed="rId3"/>
          <a:stretch>
            <a:fillRect/>
          </a:stretch>
        </p:blipFill>
        <p:spPr>
          <a:xfrm>
            <a:off x="2625010" y="1773621"/>
            <a:ext cx="6941979" cy="3751712"/>
          </a:xfrm>
          <a:prstGeom prst="rect">
            <a:avLst/>
          </a:prstGeom>
        </p:spPr>
      </p:pic>
    </p:spTree>
    <p:extLst>
      <p:ext uri="{BB962C8B-B14F-4D97-AF65-F5344CB8AC3E}">
        <p14:creationId xmlns:p14="http://schemas.microsoft.com/office/powerpoint/2010/main" val="339535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Application-Surface Resolution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13" name="图片 12">
            <a:extLst>
              <a:ext uri="{FF2B5EF4-FFF2-40B4-BE49-F238E27FC236}">
                <a16:creationId xmlns:a16="http://schemas.microsoft.com/office/drawing/2014/main" id="{BF07129D-780E-9B46-F276-1FF2802697FC}"/>
              </a:ext>
            </a:extLst>
          </p:cNvPr>
          <p:cNvPicPr>
            <a:picLocks noChangeAspect="1"/>
          </p:cNvPicPr>
          <p:nvPr/>
        </p:nvPicPr>
        <p:blipFill>
          <a:blip r:embed="rId3"/>
          <a:stretch>
            <a:fillRect/>
          </a:stretch>
        </p:blipFill>
        <p:spPr>
          <a:xfrm>
            <a:off x="2356833" y="1556823"/>
            <a:ext cx="7478333" cy="4356615"/>
          </a:xfrm>
          <a:prstGeom prst="rect">
            <a:avLst/>
          </a:prstGeom>
        </p:spPr>
      </p:pic>
    </p:spTree>
    <p:extLst>
      <p:ext uri="{BB962C8B-B14F-4D97-AF65-F5344CB8AC3E}">
        <p14:creationId xmlns:p14="http://schemas.microsoft.com/office/powerpoint/2010/main" val="3883657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Application-Surface Resolution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9" name="图片 8">
            <a:extLst>
              <a:ext uri="{FF2B5EF4-FFF2-40B4-BE49-F238E27FC236}">
                <a16:creationId xmlns:a16="http://schemas.microsoft.com/office/drawing/2014/main" id="{D36C5F4F-E151-6FDB-88EF-BE4FAC34EDC8}"/>
              </a:ext>
            </a:extLst>
          </p:cNvPr>
          <p:cNvPicPr>
            <a:picLocks noChangeAspect="1"/>
          </p:cNvPicPr>
          <p:nvPr/>
        </p:nvPicPr>
        <p:blipFill rotWithShape="1">
          <a:blip r:embed="rId3"/>
          <a:srcRect t="12371" b="9185"/>
          <a:stretch/>
        </p:blipFill>
        <p:spPr>
          <a:xfrm>
            <a:off x="171404" y="1658027"/>
            <a:ext cx="5856093" cy="1715098"/>
          </a:xfrm>
          <a:prstGeom prst="rect">
            <a:avLst/>
          </a:prstGeom>
        </p:spPr>
      </p:pic>
      <p:pic>
        <p:nvPicPr>
          <p:cNvPr id="3" name="图片 2">
            <a:extLst>
              <a:ext uri="{FF2B5EF4-FFF2-40B4-BE49-F238E27FC236}">
                <a16:creationId xmlns:a16="http://schemas.microsoft.com/office/drawing/2014/main" id="{EDD350E3-4847-1A7C-649A-D7C9BFBC136B}"/>
              </a:ext>
            </a:extLst>
          </p:cNvPr>
          <p:cNvPicPr>
            <a:picLocks noChangeAspect="1"/>
          </p:cNvPicPr>
          <p:nvPr/>
        </p:nvPicPr>
        <p:blipFill>
          <a:blip r:embed="rId4"/>
          <a:stretch>
            <a:fillRect/>
          </a:stretch>
        </p:blipFill>
        <p:spPr>
          <a:xfrm>
            <a:off x="171404" y="3648384"/>
            <a:ext cx="5856090" cy="1966652"/>
          </a:xfrm>
          <a:prstGeom prst="rect">
            <a:avLst/>
          </a:prstGeom>
        </p:spPr>
      </p:pic>
      <p:pic>
        <p:nvPicPr>
          <p:cNvPr id="5" name="图片 4">
            <a:extLst>
              <a:ext uri="{FF2B5EF4-FFF2-40B4-BE49-F238E27FC236}">
                <a16:creationId xmlns:a16="http://schemas.microsoft.com/office/drawing/2014/main" id="{05BB18CC-269B-B90A-B850-E41BDBD3437F}"/>
              </a:ext>
            </a:extLst>
          </p:cNvPr>
          <p:cNvPicPr>
            <a:picLocks noChangeAspect="1"/>
          </p:cNvPicPr>
          <p:nvPr/>
        </p:nvPicPr>
        <p:blipFill>
          <a:blip r:embed="rId5"/>
          <a:stretch>
            <a:fillRect/>
          </a:stretch>
        </p:blipFill>
        <p:spPr>
          <a:xfrm>
            <a:off x="6151179" y="2515576"/>
            <a:ext cx="5856090" cy="2017829"/>
          </a:xfrm>
          <a:prstGeom prst="rect">
            <a:avLst/>
          </a:prstGeom>
        </p:spPr>
      </p:pic>
    </p:spTree>
    <p:extLst>
      <p:ext uri="{BB962C8B-B14F-4D97-AF65-F5344CB8AC3E}">
        <p14:creationId xmlns:p14="http://schemas.microsoft.com/office/powerpoint/2010/main" val="4278774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Application-Surface Reconstruction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6F9C25BE-AC22-B4B0-A94A-515D7C0D8313}"/>
              </a:ext>
            </a:extLst>
          </p:cNvPr>
          <p:cNvSpPr txBox="1"/>
          <p:nvPr/>
        </p:nvSpPr>
        <p:spPr>
          <a:xfrm>
            <a:off x="946148" y="5889535"/>
            <a:ext cx="10632985" cy="1200329"/>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Kazhdan</a:t>
            </a:r>
            <a:r>
              <a:rPr lang="en-US" altLang="zh-CN" sz="1200" b="0" i="0" dirty="0">
                <a:solidFill>
                  <a:schemeClr val="bg1">
                    <a:lumMod val="65000"/>
                  </a:schemeClr>
                </a:solidFill>
                <a:effectLst/>
                <a:latin typeface="Arial" panose="020B0604020202020204" pitchFamily="34" charset="0"/>
              </a:rPr>
              <a:t>, Michael, Matthew Bolitho, and Hugues Hoppe. "Poisson surface reconstruction." </a:t>
            </a:r>
          </a:p>
          <a:p>
            <a:r>
              <a:rPr lang="en-US" altLang="zh-CN" sz="1200" dirty="0">
                <a:solidFill>
                  <a:schemeClr val="bg1">
                    <a:lumMod val="65000"/>
                  </a:schemeClr>
                </a:solidFill>
                <a:latin typeface="Arial" panose="020B0604020202020204" pitchFamily="34" charset="0"/>
              </a:rPr>
              <a:t>                </a:t>
            </a:r>
            <a:r>
              <a:rPr lang="en-US" altLang="zh-CN" sz="1200" b="0" i="0" dirty="0">
                <a:solidFill>
                  <a:schemeClr val="bg1">
                    <a:lumMod val="65000"/>
                  </a:schemeClr>
                </a:solidFill>
                <a:effectLst/>
                <a:latin typeface="Arial" panose="020B0604020202020204" pitchFamily="34" charset="0"/>
              </a:rPr>
              <a:t>Proceedings of the fourth </a:t>
            </a:r>
            <a:r>
              <a:rPr lang="en-US" altLang="zh-CN" sz="1200" b="0" i="0" dirty="0" err="1">
                <a:solidFill>
                  <a:schemeClr val="bg1">
                    <a:lumMod val="65000"/>
                  </a:schemeClr>
                </a:solidFill>
                <a:effectLst/>
                <a:latin typeface="Arial" panose="020B0604020202020204" pitchFamily="34" charset="0"/>
              </a:rPr>
              <a:t>Eurographics</a:t>
            </a:r>
            <a:r>
              <a:rPr lang="en-US" altLang="zh-CN" sz="1200" b="0" i="0" dirty="0">
                <a:solidFill>
                  <a:schemeClr val="bg1">
                    <a:lumMod val="65000"/>
                  </a:schemeClr>
                </a:solidFill>
                <a:effectLst/>
                <a:latin typeface="Arial" panose="020B0604020202020204" pitchFamily="34" charset="0"/>
              </a:rPr>
              <a:t> symposium on Geometry processing. Vol. 7. 2006.</a:t>
            </a:r>
          </a:p>
          <a:p>
            <a:r>
              <a:rPr lang="en-US" altLang="zh-CN" sz="1200" b="0" i="0" dirty="0" err="1">
                <a:solidFill>
                  <a:schemeClr val="bg1">
                    <a:lumMod val="65000"/>
                  </a:schemeClr>
                </a:solidFill>
                <a:effectLst/>
                <a:latin typeface="Arial" panose="020B0604020202020204" pitchFamily="34" charset="0"/>
              </a:rPr>
              <a:t>Kazhdan</a:t>
            </a:r>
            <a:r>
              <a:rPr lang="en-US" altLang="zh-CN" sz="1200" b="0" i="0" dirty="0">
                <a:solidFill>
                  <a:schemeClr val="bg1">
                    <a:lumMod val="65000"/>
                  </a:schemeClr>
                </a:solidFill>
                <a:effectLst/>
                <a:latin typeface="Arial" panose="020B0604020202020204" pitchFamily="34" charset="0"/>
              </a:rPr>
              <a:t>, Michael, and Hugues Hoppe. "Screened </a:t>
            </a:r>
            <a:r>
              <a:rPr lang="en-US" altLang="zh-CN" sz="1200" b="0" i="0" dirty="0" err="1">
                <a:solidFill>
                  <a:schemeClr val="bg1">
                    <a:lumMod val="65000"/>
                  </a:schemeClr>
                </a:solidFill>
                <a:effectLst/>
                <a:latin typeface="Arial" panose="020B0604020202020204" pitchFamily="34" charset="0"/>
              </a:rPr>
              <a:t>poisson</a:t>
            </a:r>
            <a:r>
              <a:rPr lang="en-US" altLang="zh-CN" sz="1200" b="0" i="0" dirty="0">
                <a:solidFill>
                  <a:schemeClr val="bg1">
                    <a:lumMod val="65000"/>
                  </a:schemeClr>
                </a:solidFill>
                <a:effectLst/>
                <a:latin typeface="Arial" panose="020B0604020202020204" pitchFamily="34" charset="0"/>
              </a:rPr>
              <a:t> surface reconstruction." ACM Transactions on Graphics (</a:t>
            </a:r>
            <a:r>
              <a:rPr lang="en-US" altLang="zh-CN" sz="1200" b="0" i="0" dirty="0" err="1">
                <a:solidFill>
                  <a:schemeClr val="bg1">
                    <a:lumMod val="65000"/>
                  </a:schemeClr>
                </a:solidFill>
                <a:effectLst/>
                <a:latin typeface="Arial" panose="020B0604020202020204" pitchFamily="34" charset="0"/>
              </a:rPr>
              <a:t>ToG</a:t>
            </a:r>
            <a:r>
              <a:rPr lang="en-US" altLang="zh-CN" sz="1200" b="0" i="0" dirty="0">
                <a:solidFill>
                  <a:schemeClr val="bg1">
                    <a:lumMod val="65000"/>
                  </a:schemeClr>
                </a:solidFill>
                <a:effectLst/>
                <a:latin typeface="Arial" panose="020B0604020202020204" pitchFamily="34" charset="0"/>
              </a:rPr>
              <a:t>) 32.3 (2013): 1-13.</a:t>
            </a:r>
          </a:p>
          <a:p>
            <a:r>
              <a:rPr lang="en-US" altLang="zh-CN" sz="1200" b="0" i="0" dirty="0" err="1">
                <a:solidFill>
                  <a:schemeClr val="bg1">
                    <a:lumMod val="65000"/>
                  </a:schemeClr>
                </a:solidFill>
                <a:effectLst/>
                <a:latin typeface="Arial" panose="020B0604020202020204" pitchFamily="34" charset="0"/>
              </a:rPr>
              <a:t>Kazhdan</a:t>
            </a:r>
            <a:r>
              <a:rPr lang="en-US" altLang="zh-CN" sz="1200" b="0" i="0" dirty="0">
                <a:solidFill>
                  <a:schemeClr val="bg1">
                    <a:lumMod val="65000"/>
                  </a:schemeClr>
                </a:solidFill>
                <a:effectLst/>
                <a:latin typeface="Arial" panose="020B0604020202020204" pitchFamily="34" charset="0"/>
              </a:rPr>
              <a:t>, Misha, and Hugues Hoppe. "An adaptive multi‐grid solver for applications in computer graphics." Computer graphics forum. Vol. 38. No. 1. 2019.</a:t>
            </a:r>
          </a:p>
          <a:p>
            <a:r>
              <a:rPr lang="en-US" altLang="zh-CN" sz="1200" b="0" i="0" dirty="0" err="1">
                <a:solidFill>
                  <a:schemeClr val="bg1">
                    <a:lumMod val="65000"/>
                  </a:schemeClr>
                </a:solidFill>
                <a:effectLst/>
                <a:latin typeface="Arial" panose="020B0604020202020204" pitchFamily="34" charset="0"/>
              </a:rPr>
              <a:t>Kazhdan</a:t>
            </a:r>
            <a:r>
              <a:rPr lang="en-US" altLang="zh-CN" sz="1200" b="0" i="0" dirty="0">
                <a:solidFill>
                  <a:schemeClr val="bg1">
                    <a:lumMod val="65000"/>
                  </a:schemeClr>
                </a:solidFill>
                <a:effectLst/>
                <a:latin typeface="Arial" panose="020B0604020202020204" pitchFamily="34" charset="0"/>
              </a:rPr>
              <a:t>, Misha, et al. "Poisson surface reconstruction with envelope constraints." Computer graphics forum. Vol. 39. No. 5. 2020.</a:t>
            </a:r>
          </a:p>
          <a:p>
            <a:endParaRPr lang="zh-CN" altLang="en-US" sz="1200" dirty="0">
              <a:solidFill>
                <a:schemeClr val="bg1">
                  <a:lumMod val="65000"/>
                </a:schemeClr>
              </a:solidFill>
            </a:endParaRPr>
          </a:p>
        </p:txBody>
      </p:sp>
      <p:pic>
        <p:nvPicPr>
          <p:cNvPr id="4" name="图片 3">
            <a:extLst>
              <a:ext uri="{FF2B5EF4-FFF2-40B4-BE49-F238E27FC236}">
                <a16:creationId xmlns:a16="http://schemas.microsoft.com/office/drawing/2014/main" id="{40776A29-7A62-9F84-BD04-C18DB5EE7440}"/>
              </a:ext>
            </a:extLst>
          </p:cNvPr>
          <p:cNvPicPr>
            <a:picLocks noChangeAspect="1"/>
          </p:cNvPicPr>
          <p:nvPr/>
        </p:nvPicPr>
        <p:blipFill>
          <a:blip r:embed="rId3"/>
          <a:stretch>
            <a:fillRect/>
          </a:stretch>
        </p:blipFill>
        <p:spPr>
          <a:xfrm>
            <a:off x="6875597" y="2076749"/>
            <a:ext cx="2704501" cy="2704501"/>
          </a:xfrm>
          <a:prstGeom prst="rect">
            <a:avLst/>
          </a:prstGeom>
        </p:spPr>
      </p:pic>
      <p:pic>
        <p:nvPicPr>
          <p:cNvPr id="5" name="图片 4">
            <a:extLst>
              <a:ext uri="{FF2B5EF4-FFF2-40B4-BE49-F238E27FC236}">
                <a16:creationId xmlns:a16="http://schemas.microsoft.com/office/drawing/2014/main" id="{688BF33D-887E-EB6E-82A1-7AE08DC48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425" y="2149826"/>
            <a:ext cx="4620432" cy="1676379"/>
          </a:xfrm>
          <a:prstGeom prst="rect">
            <a:avLst/>
          </a:prstGeom>
        </p:spPr>
      </p:pic>
      <p:pic>
        <p:nvPicPr>
          <p:cNvPr id="6" name="图片 5">
            <a:extLst>
              <a:ext uri="{FF2B5EF4-FFF2-40B4-BE49-F238E27FC236}">
                <a16:creationId xmlns:a16="http://schemas.microsoft.com/office/drawing/2014/main" id="{3A8B2815-7DEA-66BC-8292-7686E55C9C9D}"/>
              </a:ext>
            </a:extLst>
          </p:cNvPr>
          <p:cNvPicPr>
            <a:picLocks noChangeAspect="1"/>
          </p:cNvPicPr>
          <p:nvPr/>
        </p:nvPicPr>
        <p:blipFill>
          <a:blip r:embed="rId5"/>
          <a:stretch>
            <a:fillRect/>
          </a:stretch>
        </p:blipFill>
        <p:spPr>
          <a:xfrm>
            <a:off x="3416294" y="4297164"/>
            <a:ext cx="1952563" cy="322669"/>
          </a:xfrm>
          <a:prstGeom prst="rect">
            <a:avLst/>
          </a:prstGeom>
        </p:spPr>
      </p:pic>
      <p:sp>
        <p:nvSpPr>
          <p:cNvPr id="7" name="文本框 6">
            <a:extLst>
              <a:ext uri="{FF2B5EF4-FFF2-40B4-BE49-F238E27FC236}">
                <a16:creationId xmlns:a16="http://schemas.microsoft.com/office/drawing/2014/main" id="{4EC444D7-6B02-A952-1978-5AC392660438}"/>
              </a:ext>
            </a:extLst>
          </p:cNvPr>
          <p:cNvSpPr txBox="1"/>
          <p:nvPr/>
        </p:nvSpPr>
        <p:spPr>
          <a:xfrm>
            <a:off x="1245272" y="4269028"/>
            <a:ext cx="206056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Poisson Function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7523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Application-Fast Multipole Method (N-body problem)</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6F9C25BE-AC22-B4B0-A94A-515D7C0D8313}"/>
              </a:ext>
            </a:extLst>
          </p:cNvPr>
          <p:cNvSpPr txBox="1"/>
          <p:nvPr/>
        </p:nvSpPr>
        <p:spPr>
          <a:xfrm>
            <a:off x="946152" y="5913438"/>
            <a:ext cx="10298111" cy="646331"/>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hlinkClick r:id="rId3"/>
              </a:rPr>
              <a:t>https://en.wikipedia.org/wiki/N-body_problem</a:t>
            </a:r>
            <a:endParaRPr lang="en-US" altLang="zh-CN" sz="1200" b="0" i="0" dirty="0">
              <a:solidFill>
                <a:schemeClr val="bg1">
                  <a:lumMod val="65000"/>
                </a:schemeClr>
              </a:solidFill>
              <a:effectLst/>
              <a:latin typeface="Arial" panose="020B0604020202020204" pitchFamily="34" charset="0"/>
            </a:endParaRPr>
          </a:p>
          <a:p>
            <a:r>
              <a:rPr lang="en-US" altLang="zh-CN" sz="1200" dirty="0">
                <a:solidFill>
                  <a:schemeClr val="bg1">
                    <a:lumMod val="65000"/>
                  </a:schemeClr>
                </a:solidFill>
                <a:hlinkClick r:id="rId4"/>
              </a:rPr>
              <a:t>https://en.wikipedia.org/wiki/N-body_simulation</a:t>
            </a:r>
            <a:endParaRPr lang="en-US" altLang="zh-CN" sz="1200" dirty="0">
              <a:solidFill>
                <a:schemeClr val="bg1">
                  <a:lumMod val="65000"/>
                </a:schemeClr>
              </a:solidFill>
            </a:endParaRPr>
          </a:p>
          <a:p>
            <a:r>
              <a:rPr lang="en-US" altLang="zh-CN" sz="1200" dirty="0">
                <a:solidFill>
                  <a:schemeClr val="bg1">
                    <a:lumMod val="65000"/>
                  </a:schemeClr>
                </a:solidFill>
              </a:rPr>
              <a:t>Beatson, Rick, and Leslie Greengard. "A short course on fast multipole methods." Wavelets, multilevel methods and elliptic PDEs 1 (1997): 1-37.</a:t>
            </a:r>
            <a:endParaRPr lang="zh-CN" altLang="en-US" sz="1200" dirty="0">
              <a:solidFill>
                <a:schemeClr val="bg1">
                  <a:lumMod val="65000"/>
                </a:schemeClr>
              </a:solidFill>
            </a:endParaRPr>
          </a:p>
        </p:txBody>
      </p:sp>
      <p:pic>
        <p:nvPicPr>
          <p:cNvPr id="2050" name="Picture 2" descr="undefined">
            <a:extLst>
              <a:ext uri="{FF2B5EF4-FFF2-40B4-BE49-F238E27FC236}">
                <a16:creationId xmlns:a16="http://schemas.microsoft.com/office/drawing/2014/main" id="{BFE507A5-5C5B-FFC1-4104-5466F50AB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7" y="1304925"/>
            <a:ext cx="9217026"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778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61FB900F-D7A6-BFF4-7FAD-237931D0B10C}"/>
              </a:ext>
            </a:extLst>
          </p:cNvPr>
          <p:cNvSpPr/>
          <p:nvPr/>
        </p:nvSpPr>
        <p:spPr>
          <a:xfrm rot="3218351">
            <a:off x="7833360" y="2857267"/>
            <a:ext cx="591007" cy="813488"/>
          </a:xfrm>
          <a:prstGeom prst="ellipse">
            <a:avLst/>
          </a:prstGeom>
          <a:noFill/>
          <a:ln w="3810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4FBC4C8-D107-C77D-BC58-0D391CD6D30C}"/>
              </a:ext>
            </a:extLst>
          </p:cNvPr>
          <p:cNvSpPr/>
          <p:nvPr/>
        </p:nvSpPr>
        <p:spPr>
          <a:xfrm rot="1065525">
            <a:off x="7550058" y="2170971"/>
            <a:ext cx="1284219" cy="2186078"/>
          </a:xfrm>
          <a:prstGeom prst="ellipse">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Application-Fast Multipole Method (N-body problem)</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6F9C25BE-AC22-B4B0-A94A-515D7C0D8313}"/>
              </a:ext>
            </a:extLst>
          </p:cNvPr>
          <p:cNvSpPr txBox="1"/>
          <p:nvPr/>
        </p:nvSpPr>
        <p:spPr>
          <a:xfrm>
            <a:off x="946152" y="5913438"/>
            <a:ext cx="10298111" cy="646331"/>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hlinkClick r:id="rId3"/>
              </a:rPr>
              <a:t>https://en.wikipedia.org/wiki/N-body_problem</a:t>
            </a:r>
            <a:endParaRPr lang="en-US" altLang="zh-CN" sz="1200" b="0" i="0" dirty="0">
              <a:solidFill>
                <a:schemeClr val="bg1">
                  <a:lumMod val="65000"/>
                </a:schemeClr>
              </a:solidFill>
              <a:effectLst/>
              <a:latin typeface="Arial" panose="020B0604020202020204" pitchFamily="34" charset="0"/>
            </a:endParaRPr>
          </a:p>
          <a:p>
            <a:r>
              <a:rPr lang="en-US" altLang="zh-CN" sz="1200" dirty="0">
                <a:solidFill>
                  <a:schemeClr val="bg1">
                    <a:lumMod val="65000"/>
                  </a:schemeClr>
                </a:solidFill>
                <a:hlinkClick r:id="rId4"/>
              </a:rPr>
              <a:t>https://en.wikipedia.org/wiki/N-body_simulation</a:t>
            </a:r>
            <a:endParaRPr lang="en-US" altLang="zh-CN" sz="1200" dirty="0">
              <a:solidFill>
                <a:schemeClr val="bg1">
                  <a:lumMod val="65000"/>
                </a:schemeClr>
              </a:solidFill>
            </a:endParaRPr>
          </a:p>
          <a:p>
            <a:r>
              <a:rPr lang="en-US" altLang="zh-CN" sz="1200" dirty="0">
                <a:solidFill>
                  <a:schemeClr val="bg1">
                    <a:lumMod val="65000"/>
                  </a:schemeClr>
                </a:solidFill>
              </a:rPr>
              <a:t>Beatson, Rick, and Leslie Greengard. "A short course on fast multipole methods." Wavelets, multilevel methods and elliptic PDEs 1 (1997): 1-37.</a:t>
            </a:r>
            <a:endParaRPr lang="zh-CN" altLang="en-US" sz="1200" dirty="0">
              <a:solidFill>
                <a:schemeClr val="bg1">
                  <a:lumMod val="65000"/>
                </a:schemeClr>
              </a:solidFill>
            </a:endParaRPr>
          </a:p>
        </p:txBody>
      </p:sp>
      <p:sp>
        <p:nvSpPr>
          <p:cNvPr id="2" name="椭圆 1">
            <a:extLst>
              <a:ext uri="{FF2B5EF4-FFF2-40B4-BE49-F238E27FC236}">
                <a16:creationId xmlns:a16="http://schemas.microsoft.com/office/drawing/2014/main" id="{6CA4EED7-5AD0-F700-64DE-71628C80AE9B}"/>
              </a:ext>
            </a:extLst>
          </p:cNvPr>
          <p:cNvSpPr/>
          <p:nvPr/>
        </p:nvSpPr>
        <p:spPr>
          <a:xfrm>
            <a:off x="2961250" y="3429000"/>
            <a:ext cx="270803" cy="27080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D2C2ABA8-1295-3F85-41D6-FFCC0DF3C1CC}"/>
              </a:ext>
            </a:extLst>
          </p:cNvPr>
          <p:cNvCxnSpPr>
            <a:stCxn id="2" idx="7"/>
          </p:cNvCxnSpPr>
          <p:nvPr/>
        </p:nvCxnSpPr>
        <p:spPr>
          <a:xfrm flipV="1">
            <a:off x="3192395" y="2675300"/>
            <a:ext cx="1027914" cy="793358"/>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7119CE4-B839-D47D-17DF-1C2D9C4C3D05}"/>
              </a:ext>
            </a:extLst>
          </p:cNvPr>
          <p:cNvSpPr txBox="1"/>
          <p:nvPr/>
        </p:nvSpPr>
        <p:spPr>
          <a:xfrm>
            <a:off x="3096651" y="4506382"/>
            <a:ext cx="923651" cy="369332"/>
          </a:xfrm>
          <a:prstGeom prst="rect">
            <a:avLst/>
          </a:prstGeom>
          <a:noFill/>
        </p:spPr>
        <p:txBody>
          <a:bodyPr wrap="none" rtlCol="0">
            <a:spAutoFit/>
          </a:bodyPr>
          <a:lstStyle/>
          <a:p>
            <a:pPr algn="ctr"/>
            <a:r>
              <a:rPr lang="en-US" altLang="zh-CN" dirty="0"/>
              <a:t>1-Body</a:t>
            </a:r>
            <a:endParaRPr lang="zh-CN" altLang="en-US" dirty="0"/>
          </a:p>
        </p:txBody>
      </p:sp>
      <p:sp>
        <p:nvSpPr>
          <p:cNvPr id="7" name="文本框 6">
            <a:extLst>
              <a:ext uri="{FF2B5EF4-FFF2-40B4-BE49-F238E27FC236}">
                <a16:creationId xmlns:a16="http://schemas.microsoft.com/office/drawing/2014/main" id="{E20662A1-E204-D9C1-898A-71C123AF5A0C}"/>
              </a:ext>
            </a:extLst>
          </p:cNvPr>
          <p:cNvSpPr txBox="1"/>
          <p:nvPr/>
        </p:nvSpPr>
        <p:spPr>
          <a:xfrm>
            <a:off x="7631136" y="4506382"/>
            <a:ext cx="923651" cy="369332"/>
          </a:xfrm>
          <a:prstGeom prst="rect">
            <a:avLst/>
          </a:prstGeom>
          <a:noFill/>
        </p:spPr>
        <p:txBody>
          <a:bodyPr wrap="none" rtlCol="0">
            <a:spAutoFit/>
          </a:bodyPr>
          <a:lstStyle/>
          <a:p>
            <a:pPr algn="ctr"/>
            <a:r>
              <a:rPr lang="en-US" altLang="zh-CN" dirty="0"/>
              <a:t>2-Body</a:t>
            </a:r>
            <a:endParaRPr lang="zh-CN" altLang="en-US" dirty="0"/>
          </a:p>
        </p:txBody>
      </p:sp>
      <p:sp>
        <p:nvSpPr>
          <p:cNvPr id="8" name="椭圆 7">
            <a:extLst>
              <a:ext uri="{FF2B5EF4-FFF2-40B4-BE49-F238E27FC236}">
                <a16:creationId xmlns:a16="http://schemas.microsoft.com/office/drawing/2014/main" id="{158E10EE-2387-9B4F-B3F8-DC80601FF56E}"/>
              </a:ext>
            </a:extLst>
          </p:cNvPr>
          <p:cNvSpPr/>
          <p:nvPr/>
        </p:nvSpPr>
        <p:spPr>
          <a:xfrm>
            <a:off x="7414847" y="3720790"/>
            <a:ext cx="270803" cy="27080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5148977-C1DF-0112-1E1D-394E5E476850}"/>
              </a:ext>
            </a:extLst>
          </p:cNvPr>
          <p:cNvSpPr/>
          <p:nvPr/>
        </p:nvSpPr>
        <p:spPr>
          <a:xfrm>
            <a:off x="8283984" y="2888481"/>
            <a:ext cx="270803" cy="27080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3575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Application-Fast Multipole Method (N-body problem)</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6F9C25BE-AC22-B4B0-A94A-515D7C0D8313}"/>
              </a:ext>
            </a:extLst>
          </p:cNvPr>
          <p:cNvSpPr txBox="1"/>
          <p:nvPr/>
        </p:nvSpPr>
        <p:spPr>
          <a:xfrm>
            <a:off x="946152" y="5913438"/>
            <a:ext cx="10298111" cy="646331"/>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hlinkClick r:id="rId3"/>
              </a:rPr>
              <a:t>https://en.wikipedia.org/wiki/N-body_problem</a:t>
            </a:r>
            <a:endParaRPr lang="en-US" altLang="zh-CN" sz="1200" b="0" i="0" dirty="0">
              <a:solidFill>
                <a:schemeClr val="bg1">
                  <a:lumMod val="65000"/>
                </a:schemeClr>
              </a:solidFill>
              <a:effectLst/>
              <a:latin typeface="Arial" panose="020B0604020202020204" pitchFamily="34" charset="0"/>
            </a:endParaRPr>
          </a:p>
          <a:p>
            <a:r>
              <a:rPr lang="en-US" altLang="zh-CN" sz="1200" dirty="0">
                <a:solidFill>
                  <a:schemeClr val="bg1">
                    <a:lumMod val="65000"/>
                  </a:schemeClr>
                </a:solidFill>
                <a:hlinkClick r:id="rId4"/>
              </a:rPr>
              <a:t>https://en.wikipedia.org/wiki/N-body_simulation</a:t>
            </a:r>
            <a:endParaRPr lang="en-US" altLang="zh-CN" sz="1200" dirty="0">
              <a:solidFill>
                <a:schemeClr val="bg1">
                  <a:lumMod val="65000"/>
                </a:schemeClr>
              </a:solidFill>
            </a:endParaRPr>
          </a:p>
          <a:p>
            <a:r>
              <a:rPr lang="en-US" altLang="zh-CN" sz="1200" dirty="0">
                <a:solidFill>
                  <a:schemeClr val="bg1">
                    <a:lumMod val="65000"/>
                  </a:schemeClr>
                </a:solidFill>
              </a:rPr>
              <a:t>Beatson, Rick, and Leslie Greengard. "A short course on fast multipole methods." Wavelets, multilevel methods and elliptic PDEs 1 (1997): 1-37.</a:t>
            </a:r>
            <a:endParaRPr lang="zh-CN" altLang="en-US" sz="1200" dirty="0">
              <a:solidFill>
                <a:schemeClr val="bg1">
                  <a:lumMod val="65000"/>
                </a:schemeClr>
              </a:solidFill>
            </a:endParaRPr>
          </a:p>
        </p:txBody>
      </p:sp>
      <p:pic>
        <p:nvPicPr>
          <p:cNvPr id="1026" name="Picture 2" descr="undefined">
            <a:extLst>
              <a:ext uri="{FF2B5EF4-FFF2-40B4-BE49-F238E27FC236}">
                <a16:creationId xmlns:a16="http://schemas.microsoft.com/office/drawing/2014/main" id="{B3964BE4-5573-C7A5-0FCE-C30D83270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827" y="2239084"/>
            <a:ext cx="2489249" cy="23798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F014D26F-A1DE-3EF9-AEF7-C1171560B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5922" y="1688123"/>
            <a:ext cx="3541653" cy="333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852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Application-Fast Multipole Method (N-body problem)</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6F9C25BE-AC22-B4B0-A94A-515D7C0D8313}"/>
              </a:ext>
            </a:extLst>
          </p:cNvPr>
          <p:cNvSpPr txBox="1"/>
          <p:nvPr/>
        </p:nvSpPr>
        <p:spPr>
          <a:xfrm>
            <a:off x="946152" y="5913438"/>
            <a:ext cx="10298111" cy="646331"/>
          </a:xfrm>
          <a:prstGeom prst="rect">
            <a:avLst/>
          </a:prstGeom>
          <a:noFill/>
        </p:spPr>
        <p:txBody>
          <a:bodyPr wrap="square" rtlCol="0">
            <a:spAutoFit/>
          </a:bodyPr>
          <a:lstStyle/>
          <a:p>
            <a:r>
              <a:rPr lang="en-US" altLang="zh-CN" sz="1200" b="0" i="0" dirty="0">
                <a:solidFill>
                  <a:schemeClr val="bg1">
                    <a:lumMod val="65000"/>
                  </a:schemeClr>
                </a:solidFill>
                <a:effectLst/>
                <a:latin typeface="Arial" panose="020B0604020202020204" pitchFamily="34" charset="0"/>
                <a:hlinkClick r:id="rId3"/>
              </a:rPr>
              <a:t>https://en.wikipedia.org/wiki/N-body_problem</a:t>
            </a:r>
            <a:endParaRPr lang="en-US" altLang="zh-CN" sz="1200" b="0" i="0" dirty="0">
              <a:solidFill>
                <a:schemeClr val="bg1">
                  <a:lumMod val="65000"/>
                </a:schemeClr>
              </a:solidFill>
              <a:effectLst/>
              <a:latin typeface="Arial" panose="020B0604020202020204" pitchFamily="34" charset="0"/>
            </a:endParaRPr>
          </a:p>
          <a:p>
            <a:r>
              <a:rPr lang="en-US" altLang="zh-CN" sz="1200" dirty="0">
                <a:solidFill>
                  <a:schemeClr val="bg1">
                    <a:lumMod val="65000"/>
                  </a:schemeClr>
                </a:solidFill>
                <a:hlinkClick r:id="rId4"/>
              </a:rPr>
              <a:t>https://en.wikipedia.org/wiki/N-body_simulation</a:t>
            </a:r>
            <a:endParaRPr lang="en-US" altLang="zh-CN" sz="1200" dirty="0">
              <a:solidFill>
                <a:schemeClr val="bg1">
                  <a:lumMod val="65000"/>
                </a:schemeClr>
              </a:solidFill>
            </a:endParaRPr>
          </a:p>
          <a:p>
            <a:r>
              <a:rPr lang="en-US" altLang="zh-CN" sz="1200" dirty="0">
                <a:solidFill>
                  <a:schemeClr val="bg1">
                    <a:lumMod val="65000"/>
                  </a:schemeClr>
                </a:solidFill>
              </a:rPr>
              <a:t>Beatson, Rick, and Leslie Greengard. "A short course on fast multipole methods." Wavelets, multilevel methods and elliptic PDEs 1 (1997): 1-37.</a:t>
            </a:r>
            <a:endParaRPr lang="zh-CN" altLang="en-US" sz="1200" dirty="0">
              <a:solidFill>
                <a:schemeClr val="bg1">
                  <a:lumMod val="65000"/>
                </a:schemeClr>
              </a:solidFill>
            </a:endParaRPr>
          </a:p>
        </p:txBody>
      </p:sp>
      <p:pic>
        <p:nvPicPr>
          <p:cNvPr id="4" name="图片 3">
            <a:extLst>
              <a:ext uri="{FF2B5EF4-FFF2-40B4-BE49-F238E27FC236}">
                <a16:creationId xmlns:a16="http://schemas.microsoft.com/office/drawing/2014/main" id="{A6A3C3BA-7721-A6B2-A68E-6E0C42896046}"/>
              </a:ext>
            </a:extLst>
          </p:cNvPr>
          <p:cNvPicPr>
            <a:picLocks noChangeAspect="1"/>
          </p:cNvPicPr>
          <p:nvPr/>
        </p:nvPicPr>
        <p:blipFill>
          <a:blip r:embed="rId5"/>
          <a:stretch>
            <a:fillRect/>
          </a:stretch>
        </p:blipFill>
        <p:spPr>
          <a:xfrm>
            <a:off x="4186627" y="1304925"/>
            <a:ext cx="6628571" cy="4409524"/>
          </a:xfrm>
          <a:prstGeom prst="rect">
            <a:avLst/>
          </a:prstGeom>
        </p:spPr>
      </p:pic>
      <p:pic>
        <p:nvPicPr>
          <p:cNvPr id="6" name="图片 5">
            <a:extLst>
              <a:ext uri="{FF2B5EF4-FFF2-40B4-BE49-F238E27FC236}">
                <a16:creationId xmlns:a16="http://schemas.microsoft.com/office/drawing/2014/main" id="{8BC58434-C58E-71E2-14B5-0A1254CB8B8B}"/>
              </a:ext>
            </a:extLst>
          </p:cNvPr>
          <p:cNvPicPr>
            <a:picLocks noChangeAspect="1"/>
          </p:cNvPicPr>
          <p:nvPr/>
        </p:nvPicPr>
        <p:blipFill>
          <a:blip r:embed="rId6"/>
          <a:stretch>
            <a:fillRect/>
          </a:stretch>
        </p:blipFill>
        <p:spPr>
          <a:xfrm>
            <a:off x="946152" y="2152494"/>
            <a:ext cx="2785592" cy="2651411"/>
          </a:xfrm>
          <a:prstGeom prst="rect">
            <a:avLst/>
          </a:prstGeom>
        </p:spPr>
      </p:pic>
    </p:spTree>
    <p:extLst>
      <p:ext uri="{BB962C8B-B14F-4D97-AF65-F5344CB8AC3E}">
        <p14:creationId xmlns:p14="http://schemas.microsoft.com/office/powerpoint/2010/main" val="3312665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err="1"/>
              <a:t>Improment</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2. </a:t>
            </a:r>
            <a:r>
              <a:rPr lang="en-US" altLang="zh-CN" sz="1400" b="1" dirty="0">
                <a:solidFill>
                  <a:schemeClr val="bg1">
                    <a:lumMod val="65000"/>
                  </a:schemeClr>
                </a:solidFill>
              </a:rPr>
              <a:t>Quadtree &amp; Octree</a:t>
            </a:r>
            <a:endParaRPr lang="zh-CN" altLang="en-US" sz="1400" b="1" dirty="0">
              <a:solidFill>
                <a:schemeClr val="bg1">
                  <a:lumMod val="65000"/>
                </a:schemeClr>
              </a:solidFill>
            </a:endParaRPr>
          </a:p>
        </p:txBody>
      </p:sp>
      <p:pic>
        <p:nvPicPr>
          <p:cNvPr id="3074" name="Picture 2">
            <a:extLst>
              <a:ext uri="{FF2B5EF4-FFF2-40B4-BE49-F238E27FC236}">
                <a16:creationId xmlns:a16="http://schemas.microsoft.com/office/drawing/2014/main" id="{70B31481-CA12-376B-A8ED-33C7D68D1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2005013"/>
            <a:ext cx="8553450" cy="28479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639C504-5239-40D7-F433-144CE2F46703}"/>
              </a:ext>
            </a:extLst>
          </p:cNvPr>
          <p:cNvSpPr txBox="1"/>
          <p:nvPr/>
        </p:nvSpPr>
        <p:spPr>
          <a:xfrm>
            <a:off x="946148" y="6086138"/>
            <a:ext cx="10298111" cy="276999"/>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DeLoura</a:t>
            </a:r>
            <a:r>
              <a:rPr lang="en-US" altLang="zh-CN" sz="1200" b="0" i="0" dirty="0">
                <a:solidFill>
                  <a:schemeClr val="bg1">
                    <a:lumMod val="65000"/>
                  </a:schemeClr>
                </a:solidFill>
                <a:effectLst/>
                <a:latin typeface="Arial" panose="020B0604020202020204" pitchFamily="34" charset="0"/>
              </a:rPr>
              <a:t>, Mark. Game programming gems. Charles River Media, Inc., 2000.</a:t>
            </a:r>
            <a:endParaRPr lang="zh-CN" altLang="en-US" sz="1200" dirty="0">
              <a:solidFill>
                <a:schemeClr val="bg1">
                  <a:lumMod val="65000"/>
                </a:schemeClr>
              </a:solidFill>
            </a:endParaRPr>
          </a:p>
        </p:txBody>
      </p:sp>
    </p:spTree>
    <p:extLst>
      <p:ext uri="{BB962C8B-B14F-4D97-AF65-F5344CB8AC3E}">
        <p14:creationId xmlns:p14="http://schemas.microsoft.com/office/powerpoint/2010/main" val="1474933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pic>
        <p:nvPicPr>
          <p:cNvPr id="2" name="Picture 2">
            <a:extLst>
              <a:ext uri="{FF2B5EF4-FFF2-40B4-BE49-F238E27FC236}">
                <a16:creationId xmlns:a16="http://schemas.microsoft.com/office/drawing/2014/main" id="{5A71D3B2-6341-57FF-F6C3-CB3F05C85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839" y="2352552"/>
            <a:ext cx="4683036" cy="215289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958B34F-1786-3B62-581C-1F18D07F815F}"/>
              </a:ext>
            </a:extLst>
          </p:cNvPr>
          <p:cNvSpPr txBox="1"/>
          <p:nvPr/>
        </p:nvSpPr>
        <p:spPr>
          <a:xfrm>
            <a:off x="6095999" y="1305103"/>
            <a:ext cx="514826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BSP </a:t>
            </a:r>
            <a:r>
              <a:rPr lang="zh-CN" altLang="en-US" dirty="0">
                <a:latin typeface="微软雅黑" panose="020B0503020204020204" pitchFamily="34" charset="-122"/>
                <a:ea typeface="微软雅黑" panose="020B0503020204020204" pitchFamily="34" charset="-122"/>
              </a:rPr>
              <a:t>是一个二叉树：</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节点表示一个有向超平面；</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平面划分的前向和背向空间分别为节点的左右子节点；</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二维中，超平面为直线，三维为平面。</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8907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Overview</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sp>
        <p:nvSpPr>
          <p:cNvPr id="2" name="矩形: 圆角 1">
            <a:extLst>
              <a:ext uri="{FF2B5EF4-FFF2-40B4-BE49-F238E27FC236}">
                <a16:creationId xmlns:a16="http://schemas.microsoft.com/office/drawing/2014/main" id="{8494C4FF-D16B-B37C-30C0-13912254DF4B}"/>
              </a:ext>
            </a:extLst>
          </p:cNvPr>
          <p:cNvSpPr/>
          <p:nvPr/>
        </p:nvSpPr>
        <p:spPr>
          <a:xfrm>
            <a:off x="541247" y="3276600"/>
            <a:ext cx="1533706" cy="3048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空间划分结构</a:t>
            </a:r>
          </a:p>
        </p:txBody>
      </p:sp>
      <p:sp>
        <p:nvSpPr>
          <p:cNvPr id="3" name="矩形: 圆角 2">
            <a:extLst>
              <a:ext uri="{FF2B5EF4-FFF2-40B4-BE49-F238E27FC236}">
                <a16:creationId xmlns:a16="http://schemas.microsoft.com/office/drawing/2014/main" id="{DC354AB5-C95A-C266-2C14-27E80906B020}"/>
              </a:ext>
            </a:extLst>
          </p:cNvPr>
          <p:cNvSpPr/>
          <p:nvPr/>
        </p:nvSpPr>
        <p:spPr>
          <a:xfrm>
            <a:off x="2548386" y="2834895"/>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空间管理</a:t>
            </a:r>
          </a:p>
        </p:txBody>
      </p:sp>
      <p:sp>
        <p:nvSpPr>
          <p:cNvPr id="4" name="矩形: 圆角 3">
            <a:extLst>
              <a:ext uri="{FF2B5EF4-FFF2-40B4-BE49-F238E27FC236}">
                <a16:creationId xmlns:a16="http://schemas.microsoft.com/office/drawing/2014/main" id="{D6E1BF27-5B90-1F77-3D19-6DDB496FABB4}"/>
              </a:ext>
            </a:extLst>
          </p:cNvPr>
          <p:cNvSpPr/>
          <p:nvPr/>
        </p:nvSpPr>
        <p:spPr>
          <a:xfrm>
            <a:off x="2548386" y="5393044"/>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物体管理</a:t>
            </a:r>
          </a:p>
        </p:txBody>
      </p:sp>
      <p:cxnSp>
        <p:nvCxnSpPr>
          <p:cNvPr id="6" name="连接符: 曲线 5">
            <a:extLst>
              <a:ext uri="{FF2B5EF4-FFF2-40B4-BE49-F238E27FC236}">
                <a16:creationId xmlns:a16="http://schemas.microsoft.com/office/drawing/2014/main" id="{692689F0-31FD-81DA-0B02-4F4F48BD2BAB}"/>
              </a:ext>
            </a:extLst>
          </p:cNvPr>
          <p:cNvCxnSpPr>
            <a:stCxn id="2" idx="3"/>
            <a:endCxn id="3" idx="1"/>
          </p:cNvCxnSpPr>
          <p:nvPr/>
        </p:nvCxnSpPr>
        <p:spPr>
          <a:xfrm flipV="1">
            <a:off x="2074953" y="2987295"/>
            <a:ext cx="473433" cy="44170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 name="连接符: 曲线 7">
            <a:extLst>
              <a:ext uri="{FF2B5EF4-FFF2-40B4-BE49-F238E27FC236}">
                <a16:creationId xmlns:a16="http://schemas.microsoft.com/office/drawing/2014/main" id="{2E3CFA23-FCC6-785B-CCD2-5F99452A9D80}"/>
              </a:ext>
            </a:extLst>
          </p:cNvPr>
          <p:cNvCxnSpPr>
            <a:stCxn id="2" idx="3"/>
            <a:endCxn id="4" idx="1"/>
          </p:cNvCxnSpPr>
          <p:nvPr/>
        </p:nvCxnSpPr>
        <p:spPr>
          <a:xfrm>
            <a:off x="2074953" y="3429000"/>
            <a:ext cx="473433" cy="2116444"/>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矩形: 圆角 4">
            <a:extLst>
              <a:ext uri="{FF2B5EF4-FFF2-40B4-BE49-F238E27FC236}">
                <a16:creationId xmlns:a16="http://schemas.microsoft.com/office/drawing/2014/main" id="{305A2A49-E68C-47A4-C0B0-5B159119E8B1}"/>
              </a:ext>
            </a:extLst>
          </p:cNvPr>
          <p:cNvSpPr/>
          <p:nvPr/>
        </p:nvSpPr>
        <p:spPr>
          <a:xfrm>
            <a:off x="4976751" y="1549799"/>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KD-tree</a:t>
            </a:r>
            <a:endParaRPr lang="zh-CN" altLang="en-US" sz="1600" dirty="0"/>
          </a:p>
        </p:txBody>
      </p:sp>
      <p:sp>
        <p:nvSpPr>
          <p:cNvPr id="7" name="矩形: 圆角 6">
            <a:extLst>
              <a:ext uri="{FF2B5EF4-FFF2-40B4-BE49-F238E27FC236}">
                <a16:creationId xmlns:a16="http://schemas.microsoft.com/office/drawing/2014/main" id="{9A894CFD-EE2C-CC11-B555-B1BC44ED1C67}"/>
              </a:ext>
            </a:extLst>
          </p:cNvPr>
          <p:cNvSpPr/>
          <p:nvPr/>
        </p:nvSpPr>
        <p:spPr>
          <a:xfrm>
            <a:off x="4976751" y="2834896"/>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Octree</a:t>
            </a:r>
            <a:endParaRPr lang="zh-CN" altLang="en-US" sz="1600" dirty="0"/>
          </a:p>
        </p:txBody>
      </p:sp>
      <p:sp>
        <p:nvSpPr>
          <p:cNvPr id="9" name="矩形: 圆角 8">
            <a:extLst>
              <a:ext uri="{FF2B5EF4-FFF2-40B4-BE49-F238E27FC236}">
                <a16:creationId xmlns:a16="http://schemas.microsoft.com/office/drawing/2014/main" id="{550EDD60-BB16-FDD2-458C-69CF55524FF3}"/>
              </a:ext>
            </a:extLst>
          </p:cNvPr>
          <p:cNvSpPr/>
          <p:nvPr/>
        </p:nvSpPr>
        <p:spPr>
          <a:xfrm>
            <a:off x="4976751" y="4113970"/>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BSP</a:t>
            </a:r>
            <a:endParaRPr lang="zh-CN" altLang="en-US" sz="1600" dirty="0"/>
          </a:p>
        </p:txBody>
      </p:sp>
      <p:sp>
        <p:nvSpPr>
          <p:cNvPr id="12" name="矩形: 圆角 11">
            <a:extLst>
              <a:ext uri="{FF2B5EF4-FFF2-40B4-BE49-F238E27FC236}">
                <a16:creationId xmlns:a16="http://schemas.microsoft.com/office/drawing/2014/main" id="{898D18B4-FAB8-27B5-3B39-964DAE423085}"/>
              </a:ext>
            </a:extLst>
          </p:cNvPr>
          <p:cNvSpPr/>
          <p:nvPr/>
        </p:nvSpPr>
        <p:spPr>
          <a:xfrm>
            <a:off x="4976751" y="5393044"/>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BVH</a:t>
            </a:r>
            <a:endParaRPr lang="zh-CN" altLang="en-US" sz="1600" dirty="0"/>
          </a:p>
        </p:txBody>
      </p:sp>
      <p:cxnSp>
        <p:nvCxnSpPr>
          <p:cNvPr id="16" name="连接符: 曲线 15">
            <a:extLst>
              <a:ext uri="{FF2B5EF4-FFF2-40B4-BE49-F238E27FC236}">
                <a16:creationId xmlns:a16="http://schemas.microsoft.com/office/drawing/2014/main" id="{8EE53305-0A8E-04A0-F75D-6A4F4E866102}"/>
              </a:ext>
            </a:extLst>
          </p:cNvPr>
          <p:cNvCxnSpPr>
            <a:stCxn id="3" idx="3"/>
            <a:endCxn id="5" idx="1"/>
          </p:cNvCxnSpPr>
          <p:nvPr/>
        </p:nvCxnSpPr>
        <p:spPr>
          <a:xfrm flipV="1">
            <a:off x="4082092" y="1702199"/>
            <a:ext cx="894659" cy="1285096"/>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连接符: 曲线 17">
            <a:extLst>
              <a:ext uri="{FF2B5EF4-FFF2-40B4-BE49-F238E27FC236}">
                <a16:creationId xmlns:a16="http://schemas.microsoft.com/office/drawing/2014/main" id="{9FA2344F-3ECE-A7C2-3F88-D358570C6381}"/>
              </a:ext>
            </a:extLst>
          </p:cNvPr>
          <p:cNvCxnSpPr>
            <a:stCxn id="3" idx="3"/>
            <a:endCxn id="7" idx="1"/>
          </p:cNvCxnSpPr>
          <p:nvPr/>
        </p:nvCxnSpPr>
        <p:spPr>
          <a:xfrm>
            <a:off x="4082092" y="2987295"/>
            <a:ext cx="894659" cy="1"/>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连接符: 曲线 22">
            <a:extLst>
              <a:ext uri="{FF2B5EF4-FFF2-40B4-BE49-F238E27FC236}">
                <a16:creationId xmlns:a16="http://schemas.microsoft.com/office/drawing/2014/main" id="{8AE8F547-2AF9-E56F-681B-44974A302B00}"/>
              </a:ext>
            </a:extLst>
          </p:cNvPr>
          <p:cNvCxnSpPr>
            <a:stCxn id="3" idx="3"/>
            <a:endCxn id="9" idx="1"/>
          </p:cNvCxnSpPr>
          <p:nvPr/>
        </p:nvCxnSpPr>
        <p:spPr>
          <a:xfrm>
            <a:off x="4082092" y="2987295"/>
            <a:ext cx="894659" cy="127907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连接符: 曲线 24">
            <a:extLst>
              <a:ext uri="{FF2B5EF4-FFF2-40B4-BE49-F238E27FC236}">
                <a16:creationId xmlns:a16="http://schemas.microsoft.com/office/drawing/2014/main" id="{DF5A372F-DE34-0731-0E67-C3C0C3E91BA5}"/>
              </a:ext>
            </a:extLst>
          </p:cNvPr>
          <p:cNvCxnSpPr>
            <a:stCxn id="4" idx="3"/>
            <a:endCxn id="12" idx="1"/>
          </p:cNvCxnSpPr>
          <p:nvPr/>
        </p:nvCxnSpPr>
        <p:spPr>
          <a:xfrm>
            <a:off x="4082092" y="5545444"/>
            <a:ext cx="894659" cy="12700"/>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26" name="Picture 2" descr="15.4. KD Trees — CS3 Data Structures &amp; Algorithms">
            <a:extLst>
              <a:ext uri="{FF2B5EF4-FFF2-40B4-BE49-F238E27FC236}">
                <a16:creationId xmlns:a16="http://schemas.microsoft.com/office/drawing/2014/main" id="{9AEADC27-7721-C637-3197-1FC548153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134" y="1192144"/>
            <a:ext cx="2339396" cy="1148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5.3. The PR Quadtree — CS3 Data Structures &amp; Algorithms">
            <a:extLst>
              <a:ext uri="{FF2B5EF4-FFF2-40B4-BE49-F238E27FC236}">
                <a16:creationId xmlns:a16="http://schemas.microsoft.com/office/drawing/2014/main" id="{2C4B783D-2CED-26E4-311E-D384924D7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609" y="2393946"/>
            <a:ext cx="2393598" cy="1186699"/>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524508A0-49C7-B8FA-A34B-EC40E56C4511}"/>
              </a:ext>
            </a:extLst>
          </p:cNvPr>
          <p:cNvPicPr>
            <a:picLocks noChangeAspect="1"/>
          </p:cNvPicPr>
          <p:nvPr/>
        </p:nvPicPr>
        <p:blipFill>
          <a:blip r:embed="rId5"/>
          <a:stretch>
            <a:fillRect/>
          </a:stretch>
        </p:blipFill>
        <p:spPr>
          <a:xfrm>
            <a:off x="6659609" y="3754202"/>
            <a:ext cx="2393598" cy="1024335"/>
          </a:xfrm>
          <a:prstGeom prst="rect">
            <a:avLst/>
          </a:prstGeom>
        </p:spPr>
      </p:pic>
      <p:pic>
        <p:nvPicPr>
          <p:cNvPr id="41" name="图片 40">
            <a:extLst>
              <a:ext uri="{FF2B5EF4-FFF2-40B4-BE49-F238E27FC236}">
                <a16:creationId xmlns:a16="http://schemas.microsoft.com/office/drawing/2014/main" id="{B1138D40-CE41-D995-AF15-DFCEFD95FD09}"/>
              </a:ext>
            </a:extLst>
          </p:cNvPr>
          <p:cNvPicPr>
            <a:picLocks noChangeAspect="1"/>
          </p:cNvPicPr>
          <p:nvPr/>
        </p:nvPicPr>
        <p:blipFill>
          <a:blip r:embed="rId6"/>
          <a:stretch>
            <a:fillRect/>
          </a:stretch>
        </p:blipFill>
        <p:spPr>
          <a:xfrm>
            <a:off x="6510457" y="4977022"/>
            <a:ext cx="2814536" cy="1148908"/>
          </a:xfrm>
          <a:prstGeom prst="rect">
            <a:avLst/>
          </a:prstGeom>
        </p:spPr>
      </p:pic>
    </p:spTree>
    <p:extLst>
      <p:ext uri="{BB962C8B-B14F-4D97-AF65-F5344CB8AC3E}">
        <p14:creationId xmlns:p14="http://schemas.microsoft.com/office/powerpoint/2010/main" val="3803274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8" name="椭圆 27">
            <a:extLst>
              <a:ext uri="{FF2B5EF4-FFF2-40B4-BE49-F238E27FC236}">
                <a16:creationId xmlns:a16="http://schemas.microsoft.com/office/drawing/2014/main" id="{96C31176-BD85-4953-6187-90BC4B9C9DCB}"/>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74109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5" name="直接连接符 4">
            <a:extLst>
              <a:ext uri="{FF2B5EF4-FFF2-40B4-BE49-F238E27FC236}">
                <a16:creationId xmlns:a16="http://schemas.microsoft.com/office/drawing/2014/main" id="{DBD223C7-98B9-350A-9C27-1FCE52245178}"/>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5A5781-F61E-01DA-D306-BD40D58B373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5" name="文本框 24">
            <a:extLst>
              <a:ext uri="{FF2B5EF4-FFF2-40B4-BE49-F238E27FC236}">
                <a16:creationId xmlns:a16="http://schemas.microsoft.com/office/drawing/2014/main" id="{191B3452-7278-75E6-E986-7C238A6CEBA8}"/>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28" name="椭圆 27">
            <a:extLst>
              <a:ext uri="{FF2B5EF4-FFF2-40B4-BE49-F238E27FC236}">
                <a16:creationId xmlns:a16="http://schemas.microsoft.com/office/drawing/2014/main" id="{96C31176-BD85-4953-6187-90BC4B9C9DCB}"/>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6C1C61D1-6F32-C0E8-CFF0-60A5897A77CA}"/>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A572AC9F-B926-B95D-34D3-BDB909EF2250}"/>
              </a:ext>
            </a:extLst>
          </p:cNvPr>
          <p:cNvCxnSpPr>
            <a:cxnSpLocks/>
            <a:stCxn id="28" idx="5"/>
            <a:endCxn id="29"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5" name="直接连接符 4">
            <a:extLst>
              <a:ext uri="{FF2B5EF4-FFF2-40B4-BE49-F238E27FC236}">
                <a16:creationId xmlns:a16="http://schemas.microsoft.com/office/drawing/2014/main" id="{DBD223C7-98B9-350A-9C27-1FCE52245178}"/>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7DD2E7A8-C544-122E-9429-73E0B2447D43}"/>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05D57E7-87F5-CE35-D1F2-DCF557F56EC3}"/>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5A5781-F61E-01DA-D306-BD40D58B373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5" name="文本框 24">
            <a:extLst>
              <a:ext uri="{FF2B5EF4-FFF2-40B4-BE49-F238E27FC236}">
                <a16:creationId xmlns:a16="http://schemas.microsoft.com/office/drawing/2014/main" id="{191B3452-7278-75E6-E986-7C238A6CEBA8}"/>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26" name="文本框 25">
            <a:extLst>
              <a:ext uri="{FF2B5EF4-FFF2-40B4-BE49-F238E27FC236}">
                <a16:creationId xmlns:a16="http://schemas.microsoft.com/office/drawing/2014/main" id="{D917B3FD-FE34-4F5D-50ED-629E4E9E2566}"/>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28" name="椭圆 27">
            <a:extLst>
              <a:ext uri="{FF2B5EF4-FFF2-40B4-BE49-F238E27FC236}">
                <a16:creationId xmlns:a16="http://schemas.microsoft.com/office/drawing/2014/main" id="{96C31176-BD85-4953-6187-90BC4B9C9DCB}"/>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6C1C61D1-6F32-C0E8-CFF0-60A5897A77CA}"/>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36" name="椭圆 35">
            <a:extLst>
              <a:ext uri="{FF2B5EF4-FFF2-40B4-BE49-F238E27FC236}">
                <a16:creationId xmlns:a16="http://schemas.microsoft.com/office/drawing/2014/main" id="{BA770D37-92B2-B118-777E-2653402591DB}"/>
              </a:ext>
            </a:extLst>
          </p:cNvPr>
          <p:cNvSpPr/>
          <p:nvPr/>
        </p:nvSpPr>
        <p:spPr>
          <a:xfrm>
            <a:off x="7991476" y="3331517"/>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A572AC9F-B926-B95D-34D3-BDB909EF2250}"/>
              </a:ext>
            </a:extLst>
          </p:cNvPr>
          <p:cNvCxnSpPr>
            <a:cxnSpLocks/>
            <a:stCxn id="28" idx="5"/>
            <a:endCxn id="29"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F7F09B2-7874-3970-511C-CC0184097042}"/>
              </a:ext>
            </a:extLst>
          </p:cNvPr>
          <p:cNvCxnSpPr>
            <a:stCxn id="29" idx="5"/>
            <a:endCxn id="36" idx="1"/>
          </p:cNvCxnSpPr>
          <p:nvPr/>
        </p:nvCxnSpPr>
        <p:spPr>
          <a:xfrm>
            <a:off x="7667623" y="2899131"/>
            <a:ext cx="391462" cy="49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814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5" name="直接连接符 4">
            <a:extLst>
              <a:ext uri="{FF2B5EF4-FFF2-40B4-BE49-F238E27FC236}">
                <a16:creationId xmlns:a16="http://schemas.microsoft.com/office/drawing/2014/main" id="{DBD223C7-98B9-350A-9C27-1FCE52245178}"/>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7DD2E7A8-C544-122E-9429-73E0B2447D43}"/>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05D57E7-87F5-CE35-D1F2-DCF557F56EC3}"/>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5A5781-F61E-01DA-D306-BD40D58B373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5" name="文本框 24">
            <a:extLst>
              <a:ext uri="{FF2B5EF4-FFF2-40B4-BE49-F238E27FC236}">
                <a16:creationId xmlns:a16="http://schemas.microsoft.com/office/drawing/2014/main" id="{191B3452-7278-75E6-E986-7C238A6CEBA8}"/>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26" name="文本框 25">
            <a:extLst>
              <a:ext uri="{FF2B5EF4-FFF2-40B4-BE49-F238E27FC236}">
                <a16:creationId xmlns:a16="http://schemas.microsoft.com/office/drawing/2014/main" id="{D917B3FD-FE34-4F5D-50ED-629E4E9E2566}"/>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28" name="椭圆 27">
            <a:extLst>
              <a:ext uri="{FF2B5EF4-FFF2-40B4-BE49-F238E27FC236}">
                <a16:creationId xmlns:a16="http://schemas.microsoft.com/office/drawing/2014/main" id="{96C31176-BD85-4953-6187-90BC4B9C9DCB}"/>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6C1C61D1-6F32-C0E8-CFF0-60A5897A77CA}"/>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36" name="椭圆 35">
            <a:extLst>
              <a:ext uri="{FF2B5EF4-FFF2-40B4-BE49-F238E27FC236}">
                <a16:creationId xmlns:a16="http://schemas.microsoft.com/office/drawing/2014/main" id="{BA770D37-92B2-B118-777E-2653402591DB}"/>
              </a:ext>
            </a:extLst>
          </p:cNvPr>
          <p:cNvSpPr/>
          <p:nvPr/>
        </p:nvSpPr>
        <p:spPr>
          <a:xfrm>
            <a:off x="7991476" y="3331517"/>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A572AC9F-B926-B95D-34D3-BDB909EF2250}"/>
              </a:ext>
            </a:extLst>
          </p:cNvPr>
          <p:cNvCxnSpPr>
            <a:cxnSpLocks/>
            <a:stCxn id="28" idx="5"/>
            <a:endCxn id="29"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F7F09B2-7874-3970-511C-CC0184097042}"/>
              </a:ext>
            </a:extLst>
          </p:cNvPr>
          <p:cNvCxnSpPr>
            <a:stCxn id="29" idx="5"/>
            <a:endCxn id="36" idx="1"/>
          </p:cNvCxnSpPr>
          <p:nvPr/>
        </p:nvCxnSpPr>
        <p:spPr>
          <a:xfrm>
            <a:off x="7667623" y="2899131"/>
            <a:ext cx="391462" cy="49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806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5" name="直接连接符 4">
            <a:extLst>
              <a:ext uri="{FF2B5EF4-FFF2-40B4-BE49-F238E27FC236}">
                <a16:creationId xmlns:a16="http://schemas.microsoft.com/office/drawing/2014/main" id="{DBD223C7-98B9-350A-9C27-1FCE52245178}"/>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7DD2E7A8-C544-122E-9429-73E0B2447D43}"/>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621835FC-4941-D1D0-3482-37CC208FD3E4}"/>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05D57E7-87F5-CE35-D1F2-DCF557F56EC3}"/>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5A5781-F61E-01DA-D306-BD40D58B373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FC220D4-B89C-C604-733C-F12CFB3DDA81}"/>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5" name="文本框 24">
            <a:extLst>
              <a:ext uri="{FF2B5EF4-FFF2-40B4-BE49-F238E27FC236}">
                <a16:creationId xmlns:a16="http://schemas.microsoft.com/office/drawing/2014/main" id="{191B3452-7278-75E6-E986-7C238A6CEBA8}"/>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26" name="文本框 25">
            <a:extLst>
              <a:ext uri="{FF2B5EF4-FFF2-40B4-BE49-F238E27FC236}">
                <a16:creationId xmlns:a16="http://schemas.microsoft.com/office/drawing/2014/main" id="{D917B3FD-FE34-4F5D-50ED-629E4E9E2566}"/>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27" name="文本框 26">
            <a:extLst>
              <a:ext uri="{FF2B5EF4-FFF2-40B4-BE49-F238E27FC236}">
                <a16:creationId xmlns:a16="http://schemas.microsoft.com/office/drawing/2014/main" id="{E051760F-D081-A9A0-F6D0-AE156461163A}"/>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28" name="椭圆 27">
            <a:extLst>
              <a:ext uri="{FF2B5EF4-FFF2-40B4-BE49-F238E27FC236}">
                <a16:creationId xmlns:a16="http://schemas.microsoft.com/office/drawing/2014/main" id="{96C31176-BD85-4953-6187-90BC4B9C9DCB}"/>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6C1C61D1-6F32-C0E8-CFF0-60A5897A77CA}"/>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36" name="椭圆 35">
            <a:extLst>
              <a:ext uri="{FF2B5EF4-FFF2-40B4-BE49-F238E27FC236}">
                <a16:creationId xmlns:a16="http://schemas.microsoft.com/office/drawing/2014/main" id="{BA770D37-92B2-B118-777E-2653402591DB}"/>
              </a:ext>
            </a:extLst>
          </p:cNvPr>
          <p:cNvSpPr/>
          <p:nvPr/>
        </p:nvSpPr>
        <p:spPr>
          <a:xfrm>
            <a:off x="7991476" y="3331517"/>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37" name="椭圆 36">
            <a:extLst>
              <a:ext uri="{FF2B5EF4-FFF2-40B4-BE49-F238E27FC236}">
                <a16:creationId xmlns:a16="http://schemas.microsoft.com/office/drawing/2014/main" id="{7C46BBCC-D7AB-C363-C5A0-6E4D9C516A23}"/>
              </a:ext>
            </a:extLst>
          </p:cNvPr>
          <p:cNvSpPr/>
          <p:nvPr/>
        </p:nvSpPr>
        <p:spPr>
          <a:xfrm>
            <a:off x="8665518" y="4055417"/>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A572AC9F-B926-B95D-34D3-BDB909EF2250}"/>
              </a:ext>
            </a:extLst>
          </p:cNvPr>
          <p:cNvCxnSpPr>
            <a:cxnSpLocks/>
            <a:stCxn id="28" idx="5"/>
            <a:endCxn id="29"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F7F09B2-7874-3970-511C-CC0184097042}"/>
              </a:ext>
            </a:extLst>
          </p:cNvPr>
          <p:cNvCxnSpPr>
            <a:stCxn id="29" idx="5"/>
            <a:endCxn id="36" idx="1"/>
          </p:cNvCxnSpPr>
          <p:nvPr/>
        </p:nvCxnSpPr>
        <p:spPr>
          <a:xfrm>
            <a:off x="7667623" y="2899131"/>
            <a:ext cx="391462" cy="49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C727B232-72CF-6C39-2B33-918658504FBE}"/>
              </a:ext>
            </a:extLst>
          </p:cNvPr>
          <p:cNvCxnSpPr>
            <a:stCxn id="36" idx="5"/>
            <a:endCxn id="37" idx="1"/>
          </p:cNvCxnSpPr>
          <p:nvPr/>
        </p:nvCxnSpPr>
        <p:spPr>
          <a:xfrm>
            <a:off x="8385532" y="3725573"/>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767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5" name="直接连接符 4">
            <a:extLst>
              <a:ext uri="{FF2B5EF4-FFF2-40B4-BE49-F238E27FC236}">
                <a16:creationId xmlns:a16="http://schemas.microsoft.com/office/drawing/2014/main" id="{DBD223C7-98B9-350A-9C27-1FCE52245178}"/>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7DD2E7A8-C544-122E-9429-73E0B2447D43}"/>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3E713EE0-2945-2EFE-A9FF-4F1AC8614EB4}"/>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621835FC-4941-D1D0-3482-37CC208FD3E4}"/>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93739093-C2ED-DC55-EAE5-E06E7EF5BB19}"/>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05D57E7-87F5-CE35-D1F2-DCF557F56EC3}"/>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5A5781-F61E-01DA-D306-BD40D58B373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FC220D4-B89C-C604-733C-F12CFB3DDA81}"/>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781FE0-7716-D11D-FBF9-F5ABD8B50D2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25" name="文本框 24">
            <a:extLst>
              <a:ext uri="{FF2B5EF4-FFF2-40B4-BE49-F238E27FC236}">
                <a16:creationId xmlns:a16="http://schemas.microsoft.com/office/drawing/2014/main" id="{191B3452-7278-75E6-E986-7C238A6CEBA8}"/>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26" name="文本框 25">
            <a:extLst>
              <a:ext uri="{FF2B5EF4-FFF2-40B4-BE49-F238E27FC236}">
                <a16:creationId xmlns:a16="http://schemas.microsoft.com/office/drawing/2014/main" id="{D917B3FD-FE34-4F5D-50ED-629E4E9E2566}"/>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27" name="文本框 26">
            <a:extLst>
              <a:ext uri="{FF2B5EF4-FFF2-40B4-BE49-F238E27FC236}">
                <a16:creationId xmlns:a16="http://schemas.microsoft.com/office/drawing/2014/main" id="{E051760F-D081-A9A0-F6D0-AE156461163A}"/>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804F26-18F3-91C5-A105-B8A9E6492BFA}"/>
                  </a:ext>
                </a:extLst>
              </p:cNvPr>
              <p:cNvSpPr txBox="1"/>
              <p:nvPr/>
            </p:nvSpPr>
            <p:spPr>
              <a:xfrm>
                <a:off x="6095999" y="1305103"/>
                <a:ext cx="5148263" cy="3020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BSP </a:t>
                </a:r>
                <a:r>
                  <a:rPr lang="zh-CN" altLang="en-US" dirty="0">
                    <a:latin typeface="微软雅黑" panose="020B0503020204020204" pitchFamily="34" charset="-122"/>
                    <a:ea typeface="微软雅黑" panose="020B0503020204020204" pitchFamily="34" charset="-122"/>
                  </a:rPr>
                  <a:t>应用：</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CSG Boolean </a:t>
                </a:r>
                <a:r>
                  <a:rPr lang="zh-CN" altLang="en-US" dirty="0">
                    <a:latin typeface="微软雅黑" panose="020B0503020204020204" pitchFamily="34" charset="-122"/>
                    <a:ea typeface="微软雅黑" panose="020B0503020204020204" pitchFamily="34" charset="-122"/>
                  </a:rPr>
                  <a:t>运算</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室内场景分割</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碰撞检测</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时间复杂度：</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构造的平均复杂度：</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𝑂</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𝑁</m:t>
                        </m:r>
                        <m:func>
                          <m:funcPr>
                            <m:ctrlPr>
                              <a:rPr lang="en-US" altLang="zh-CN" b="0" i="1" smtClean="0">
                                <a:latin typeface="Cambria Math" panose="02040503050406030204" pitchFamily="18" charset="0"/>
                                <a:ea typeface="微软雅黑" panose="020B0503020204020204" pitchFamily="34" charset="-122"/>
                              </a:rPr>
                            </m:ctrlPr>
                          </m:funcPr>
                          <m:fName>
                            <m:sSup>
                              <m:sSupPr>
                                <m:ctrlPr>
                                  <a:rPr lang="en-US" altLang="zh-CN" b="0" i="1" smtClean="0">
                                    <a:latin typeface="Cambria Math" panose="02040503050406030204" pitchFamily="18" charset="0"/>
                                    <a:ea typeface="微软雅黑" panose="020B0503020204020204" pitchFamily="34" charset="-122"/>
                                  </a:rPr>
                                </m:ctrlPr>
                              </m:sSupPr>
                              <m:e>
                                <m:r>
                                  <m:rPr>
                                    <m:sty m:val="p"/>
                                  </m:rPr>
                                  <a:rPr lang="en-US" altLang="zh-CN" b="0" i="0" smtClean="0">
                                    <a:latin typeface="Cambria Math" panose="02040503050406030204" pitchFamily="18" charset="0"/>
                                    <a:ea typeface="微软雅黑" panose="020B0503020204020204" pitchFamily="34" charset="-122"/>
                                  </a:rPr>
                                  <m:t>log</m:t>
                                </m:r>
                              </m:e>
                              <m:sup>
                                <m:r>
                                  <a:rPr lang="en-US" altLang="zh-CN" b="0" i="1" smtClean="0">
                                    <a:latin typeface="Cambria Math" panose="02040503050406030204" pitchFamily="18" charset="0"/>
                                    <a:ea typeface="微软雅黑" panose="020B0503020204020204" pitchFamily="34" charset="-122"/>
                                  </a:rPr>
                                  <m:t>2</m:t>
                                </m:r>
                              </m:sup>
                            </m:sSup>
                          </m:fName>
                          <m:e>
                            <m:r>
                              <a:rPr lang="en-US" altLang="zh-CN" b="0" i="1" smtClean="0">
                                <a:latin typeface="Cambria Math" panose="02040503050406030204" pitchFamily="18" charset="0"/>
                                <a:ea typeface="微软雅黑" panose="020B0503020204020204" pitchFamily="34" charset="-122"/>
                              </a:rPr>
                              <m:t>𝑁</m:t>
                            </m:r>
                          </m:e>
                        </m:func>
                      </m:e>
                    </m:d>
                  </m:oMath>
                </a14:m>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D804F26-18F3-91C5-A105-B8A9E6492BFA}"/>
                  </a:ext>
                </a:extLst>
              </p:cNvPr>
              <p:cNvSpPr txBox="1">
                <a:spLocks noRot="1" noChangeAspect="1" noMove="1" noResize="1" noEditPoints="1" noAdjustHandles="1" noChangeArrowheads="1" noChangeShapeType="1" noTextEdit="1"/>
              </p:cNvSpPr>
              <p:nvPr/>
            </p:nvSpPr>
            <p:spPr>
              <a:xfrm>
                <a:off x="6095999" y="1305103"/>
                <a:ext cx="5148263" cy="3020955"/>
              </a:xfrm>
              <a:prstGeom prst="rect">
                <a:avLst/>
              </a:prstGeom>
              <a:blipFill>
                <a:blip r:embed="rId3"/>
                <a:stretch>
                  <a:fillRect l="-7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6234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pic>
        <p:nvPicPr>
          <p:cNvPr id="2" name="图片 1">
            <a:extLst>
              <a:ext uri="{FF2B5EF4-FFF2-40B4-BE49-F238E27FC236}">
                <a16:creationId xmlns:a16="http://schemas.microsoft.com/office/drawing/2014/main" id="{A9979B84-B6FE-E379-4950-E6ABE08D1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51" y="2333625"/>
            <a:ext cx="4657725" cy="2190750"/>
          </a:xfrm>
          <a:prstGeom prst="rect">
            <a:avLst/>
          </a:prstGeom>
        </p:spPr>
      </p:pic>
      <p:sp>
        <p:nvSpPr>
          <p:cNvPr id="4" name="文本框 3">
            <a:extLst>
              <a:ext uri="{FF2B5EF4-FFF2-40B4-BE49-F238E27FC236}">
                <a16:creationId xmlns:a16="http://schemas.microsoft.com/office/drawing/2014/main" id="{628DAC10-3766-671F-81B2-727490326A5B}"/>
              </a:ext>
            </a:extLst>
          </p:cNvPr>
          <p:cNvSpPr txBox="1"/>
          <p:nvPr/>
        </p:nvSpPr>
        <p:spPr>
          <a:xfrm>
            <a:off x="6095999" y="1305103"/>
            <a:ext cx="5148263" cy="2536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CSG(Constructive Solid Geometry)</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Used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Solid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Modeling</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CSG Boolean </a:t>
            </a:r>
            <a:r>
              <a:rPr lang="zh-CN" altLang="en-US" dirty="0">
                <a:latin typeface="微软雅黑" panose="020B0503020204020204" pitchFamily="34" charset="-122"/>
                <a:ea typeface="微软雅黑" panose="020B0503020204020204" pitchFamily="34" charset="-122"/>
              </a:rPr>
              <a:t>运算</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Iterated CSG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对一个物体连续进行</a:t>
            </a:r>
            <a:r>
              <a:rPr lang="en-US" altLang="zh-CN" dirty="0">
                <a:latin typeface="微软雅黑" panose="020B0503020204020204" pitchFamily="34" charset="-122"/>
                <a:ea typeface="微软雅黑" panose="020B0503020204020204" pitchFamily="34" charset="-122"/>
              </a:rPr>
              <a:t>CSG</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98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2628900" y="2695575"/>
            <a:ext cx="1571619" cy="1583505"/>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284B60DE-14BD-0948-572E-7396767C041F}"/>
              </a:ext>
            </a:extLst>
          </p:cNvPr>
          <p:cNvSpPr/>
          <p:nvPr/>
        </p:nvSpPr>
        <p:spPr>
          <a:xfrm>
            <a:off x="7273566" y="402697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6" name="直接箭头连接符 35">
            <a:extLst>
              <a:ext uri="{FF2B5EF4-FFF2-40B4-BE49-F238E27FC236}">
                <a16:creationId xmlns:a16="http://schemas.microsoft.com/office/drawing/2014/main" id="{9D975725-CE19-2337-FA36-39E9AC4516EA}"/>
              </a:ext>
            </a:extLst>
          </p:cNvPr>
          <p:cNvCxnSpPr>
            <a:stCxn id="21" idx="3"/>
            <a:endCxn id="34" idx="7"/>
          </p:cNvCxnSpPr>
          <p:nvPr/>
        </p:nvCxnSpPr>
        <p:spPr>
          <a:xfrm flipH="1">
            <a:off x="7667622" y="3694041"/>
            <a:ext cx="391463" cy="40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987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3231719"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841194"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27334" cy="369332"/>
          </a:xfrm>
          <a:prstGeom prst="rect">
            <a:avLst/>
          </a:prstGeom>
          <a:noFill/>
        </p:spPr>
        <p:txBody>
          <a:bodyPr wrap="none" rtlCol="0">
            <a:spAutoFit/>
          </a:bodyPr>
          <a:lstStyle/>
          <a:p>
            <a:r>
              <a:rPr lang="en-US" altLang="zh-CN" b="1" dirty="0"/>
              <a:t>X</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907591" y="2873059"/>
            <a:ext cx="324128" cy="369332"/>
          </a:xfrm>
          <a:prstGeom prst="rect">
            <a:avLst/>
          </a:prstGeom>
          <a:noFill/>
        </p:spPr>
        <p:txBody>
          <a:bodyPr wrap="none" rtlCol="0">
            <a:spAutoFit/>
          </a:bodyPr>
          <a:lstStyle/>
          <a:p>
            <a:r>
              <a:rPr lang="en-US" altLang="zh-CN" b="1" dirty="0"/>
              <a:t>Y</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35599" y="2488168"/>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65144" y="3277717"/>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Y</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83053" y="4072627"/>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29655" y="2882224"/>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cxnSpLocks/>
            <a:stCxn id="20" idx="5"/>
            <a:endCxn id="21" idx="1"/>
          </p:cNvCxnSpPr>
          <p:nvPr/>
        </p:nvCxnSpPr>
        <p:spPr>
          <a:xfrm>
            <a:off x="7659200" y="3671773"/>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22933" y="323738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16989" y="2882224"/>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35599" y="4072626"/>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29655" y="3671773"/>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D62F835-AC2C-004B-3B9F-70DE3C3DD3A8}"/>
              </a:ext>
            </a:extLst>
          </p:cNvPr>
          <p:cNvSpPr/>
          <p:nvPr/>
        </p:nvSpPr>
        <p:spPr>
          <a:xfrm>
            <a:off x="3231719" y="2709569"/>
            <a:ext cx="1686709" cy="248631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930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3503879" y="3270615"/>
            <a:ext cx="696640" cy="100846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284B60DE-14BD-0948-572E-7396767C041F}"/>
              </a:ext>
            </a:extLst>
          </p:cNvPr>
          <p:cNvSpPr/>
          <p:nvPr/>
        </p:nvSpPr>
        <p:spPr>
          <a:xfrm>
            <a:off x="7273566" y="402697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6" name="直接箭头连接符 35">
            <a:extLst>
              <a:ext uri="{FF2B5EF4-FFF2-40B4-BE49-F238E27FC236}">
                <a16:creationId xmlns:a16="http://schemas.microsoft.com/office/drawing/2014/main" id="{9D975725-CE19-2337-FA36-39E9AC4516EA}"/>
              </a:ext>
            </a:extLst>
          </p:cNvPr>
          <p:cNvCxnSpPr>
            <a:stCxn id="21" idx="3"/>
            <a:endCxn id="34" idx="7"/>
          </p:cNvCxnSpPr>
          <p:nvPr/>
        </p:nvCxnSpPr>
        <p:spPr>
          <a:xfrm flipH="1">
            <a:off x="7667622" y="3694041"/>
            <a:ext cx="391463" cy="40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135F9875-B857-F358-CCB1-5695AC5B0BFE}"/>
              </a:ext>
            </a:extLst>
          </p:cNvPr>
          <p:cNvCxnSpPr>
            <a:cxnSpLocks/>
          </p:cNvCxnSpPr>
          <p:nvPr/>
        </p:nvCxnSpPr>
        <p:spPr>
          <a:xfrm>
            <a:off x="3509299" y="327061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FEA3F873-956F-2E3F-5093-DE23A6E77138}"/>
              </a:ext>
            </a:extLst>
          </p:cNvPr>
          <p:cNvCxnSpPr>
            <a:cxnSpLocks/>
          </p:cNvCxnSpPr>
          <p:nvPr/>
        </p:nvCxnSpPr>
        <p:spPr>
          <a:xfrm flipH="1">
            <a:off x="2151011" y="327061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C727EA83-1DE8-ABA4-D0F0-C7B2E17EEBE9}"/>
              </a:ext>
            </a:extLst>
          </p:cNvPr>
          <p:cNvCxnSpPr/>
          <p:nvPr/>
        </p:nvCxnSpPr>
        <p:spPr>
          <a:xfrm flipV="1">
            <a:off x="3678005" y="288961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C6FFCC-B7D5-3025-27C6-80EF4E498ED5}"/>
              </a:ext>
            </a:extLst>
          </p:cNvPr>
          <p:cNvCxnSpPr>
            <a:cxnSpLocks/>
          </p:cNvCxnSpPr>
          <p:nvPr/>
        </p:nvCxnSpPr>
        <p:spPr>
          <a:xfrm flipH="1">
            <a:off x="3118774" y="413739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7A37A0B-F02C-1156-9765-6BF9077578C3}"/>
              </a:ext>
            </a:extLst>
          </p:cNvPr>
          <p:cNvSpPr txBox="1"/>
          <p:nvPr/>
        </p:nvSpPr>
        <p:spPr>
          <a:xfrm>
            <a:off x="1864467" y="3063208"/>
            <a:ext cx="327334" cy="369332"/>
          </a:xfrm>
          <a:prstGeom prst="rect">
            <a:avLst/>
          </a:prstGeom>
          <a:noFill/>
        </p:spPr>
        <p:txBody>
          <a:bodyPr wrap="none" rtlCol="0">
            <a:spAutoFit/>
          </a:bodyPr>
          <a:lstStyle/>
          <a:p>
            <a:r>
              <a:rPr lang="en-US" altLang="zh-CN" b="1" dirty="0"/>
              <a:t>X</a:t>
            </a:r>
            <a:endParaRPr lang="zh-CN" altLang="en-US" b="1" dirty="0"/>
          </a:p>
        </p:txBody>
      </p:sp>
      <p:sp>
        <p:nvSpPr>
          <p:cNvPr id="35" name="文本框 34">
            <a:extLst>
              <a:ext uri="{FF2B5EF4-FFF2-40B4-BE49-F238E27FC236}">
                <a16:creationId xmlns:a16="http://schemas.microsoft.com/office/drawing/2014/main" id="{EC46CE29-DE35-9C58-BCC0-A39D871D0D6D}"/>
              </a:ext>
            </a:extLst>
          </p:cNvPr>
          <p:cNvSpPr txBox="1"/>
          <p:nvPr/>
        </p:nvSpPr>
        <p:spPr>
          <a:xfrm>
            <a:off x="3185171" y="3448099"/>
            <a:ext cx="324128" cy="369332"/>
          </a:xfrm>
          <a:prstGeom prst="rect">
            <a:avLst/>
          </a:prstGeom>
          <a:noFill/>
        </p:spPr>
        <p:txBody>
          <a:bodyPr wrap="none" rtlCol="0">
            <a:spAutoFit/>
          </a:bodyPr>
          <a:lstStyle/>
          <a:p>
            <a:r>
              <a:rPr lang="en-US" altLang="zh-CN" b="1" dirty="0"/>
              <a:t>Y</a:t>
            </a:r>
            <a:endParaRPr lang="zh-CN" altLang="en-US" b="1" dirty="0"/>
          </a:p>
        </p:txBody>
      </p:sp>
      <p:sp>
        <p:nvSpPr>
          <p:cNvPr id="40" name="文本框 39">
            <a:extLst>
              <a:ext uri="{FF2B5EF4-FFF2-40B4-BE49-F238E27FC236}">
                <a16:creationId xmlns:a16="http://schemas.microsoft.com/office/drawing/2014/main" id="{A2A37289-8B87-1C1D-998E-7099AA88EDA4}"/>
              </a:ext>
            </a:extLst>
          </p:cNvPr>
          <p:cNvSpPr txBox="1"/>
          <p:nvPr/>
        </p:nvSpPr>
        <p:spPr>
          <a:xfrm>
            <a:off x="946148"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C6F745DF-9639-048F-1F07-2021C769F055}"/>
              </a:ext>
            </a:extLst>
          </p:cNvPr>
          <p:cNvPicPr>
            <a:picLocks noChangeAspect="1"/>
          </p:cNvPicPr>
          <p:nvPr/>
        </p:nvPicPr>
        <p:blipFill>
          <a:blip r:embed="rId3"/>
          <a:stretch>
            <a:fillRect/>
          </a:stretch>
        </p:blipFill>
        <p:spPr>
          <a:xfrm>
            <a:off x="7866960" y="403138"/>
            <a:ext cx="1597115" cy="1429636"/>
          </a:xfrm>
          <a:prstGeom prst="rect">
            <a:avLst/>
          </a:prstGeom>
        </p:spPr>
      </p:pic>
      <p:pic>
        <p:nvPicPr>
          <p:cNvPr id="70" name="图片 69">
            <a:extLst>
              <a:ext uri="{FF2B5EF4-FFF2-40B4-BE49-F238E27FC236}">
                <a16:creationId xmlns:a16="http://schemas.microsoft.com/office/drawing/2014/main" id="{1B60CEF0-693A-4E33-8B63-F8F6F2232825}"/>
              </a:ext>
            </a:extLst>
          </p:cNvPr>
          <p:cNvPicPr>
            <a:picLocks noChangeAspect="1"/>
          </p:cNvPicPr>
          <p:nvPr/>
        </p:nvPicPr>
        <p:blipFill>
          <a:blip r:embed="rId4"/>
          <a:stretch>
            <a:fillRect/>
          </a:stretch>
        </p:blipFill>
        <p:spPr>
          <a:xfrm>
            <a:off x="9735428" y="402653"/>
            <a:ext cx="1031678" cy="834940"/>
          </a:xfrm>
          <a:prstGeom prst="rect">
            <a:avLst/>
          </a:prstGeom>
        </p:spPr>
      </p:pic>
    </p:spTree>
    <p:extLst>
      <p:ext uri="{BB962C8B-B14F-4D97-AF65-F5344CB8AC3E}">
        <p14:creationId xmlns:p14="http://schemas.microsoft.com/office/powerpoint/2010/main" val="939168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Overview</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sp>
        <p:nvSpPr>
          <p:cNvPr id="2" name="矩形: 圆角 1">
            <a:extLst>
              <a:ext uri="{FF2B5EF4-FFF2-40B4-BE49-F238E27FC236}">
                <a16:creationId xmlns:a16="http://schemas.microsoft.com/office/drawing/2014/main" id="{8494C4FF-D16B-B37C-30C0-13912254DF4B}"/>
              </a:ext>
            </a:extLst>
          </p:cNvPr>
          <p:cNvSpPr/>
          <p:nvPr/>
        </p:nvSpPr>
        <p:spPr>
          <a:xfrm>
            <a:off x="541247" y="3276600"/>
            <a:ext cx="1533706" cy="3048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空间划分结构</a:t>
            </a:r>
          </a:p>
        </p:txBody>
      </p:sp>
      <p:sp>
        <p:nvSpPr>
          <p:cNvPr id="3" name="矩形: 圆角 2">
            <a:extLst>
              <a:ext uri="{FF2B5EF4-FFF2-40B4-BE49-F238E27FC236}">
                <a16:creationId xmlns:a16="http://schemas.microsoft.com/office/drawing/2014/main" id="{DC354AB5-C95A-C266-2C14-27E80906B020}"/>
              </a:ext>
            </a:extLst>
          </p:cNvPr>
          <p:cNvSpPr/>
          <p:nvPr/>
        </p:nvSpPr>
        <p:spPr>
          <a:xfrm>
            <a:off x="2548386" y="2834895"/>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空间管理</a:t>
            </a:r>
          </a:p>
        </p:txBody>
      </p:sp>
      <p:sp>
        <p:nvSpPr>
          <p:cNvPr id="4" name="矩形: 圆角 3">
            <a:extLst>
              <a:ext uri="{FF2B5EF4-FFF2-40B4-BE49-F238E27FC236}">
                <a16:creationId xmlns:a16="http://schemas.microsoft.com/office/drawing/2014/main" id="{D6E1BF27-5B90-1F77-3D19-6DDB496FABB4}"/>
              </a:ext>
            </a:extLst>
          </p:cNvPr>
          <p:cNvSpPr/>
          <p:nvPr/>
        </p:nvSpPr>
        <p:spPr>
          <a:xfrm>
            <a:off x="2548386" y="5393044"/>
            <a:ext cx="1533706" cy="304800"/>
          </a:xfrm>
          <a:prstGeom prst="roundRect">
            <a:avLst/>
          </a:prstGeom>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t>物体管理</a:t>
            </a:r>
          </a:p>
        </p:txBody>
      </p:sp>
      <p:cxnSp>
        <p:nvCxnSpPr>
          <p:cNvPr id="6" name="连接符: 曲线 5">
            <a:extLst>
              <a:ext uri="{FF2B5EF4-FFF2-40B4-BE49-F238E27FC236}">
                <a16:creationId xmlns:a16="http://schemas.microsoft.com/office/drawing/2014/main" id="{692689F0-31FD-81DA-0B02-4F4F48BD2BAB}"/>
              </a:ext>
            </a:extLst>
          </p:cNvPr>
          <p:cNvCxnSpPr>
            <a:stCxn id="2" idx="3"/>
            <a:endCxn id="3" idx="1"/>
          </p:cNvCxnSpPr>
          <p:nvPr/>
        </p:nvCxnSpPr>
        <p:spPr>
          <a:xfrm flipV="1">
            <a:off x="2074953" y="2987295"/>
            <a:ext cx="473433" cy="44170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 name="连接符: 曲线 7">
            <a:extLst>
              <a:ext uri="{FF2B5EF4-FFF2-40B4-BE49-F238E27FC236}">
                <a16:creationId xmlns:a16="http://schemas.microsoft.com/office/drawing/2014/main" id="{2E3CFA23-FCC6-785B-CCD2-5F99452A9D80}"/>
              </a:ext>
            </a:extLst>
          </p:cNvPr>
          <p:cNvCxnSpPr>
            <a:stCxn id="2" idx="3"/>
            <a:endCxn id="4" idx="1"/>
          </p:cNvCxnSpPr>
          <p:nvPr/>
        </p:nvCxnSpPr>
        <p:spPr>
          <a:xfrm>
            <a:off x="2074953" y="3429000"/>
            <a:ext cx="473433" cy="2116444"/>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矩形: 圆角 4">
            <a:extLst>
              <a:ext uri="{FF2B5EF4-FFF2-40B4-BE49-F238E27FC236}">
                <a16:creationId xmlns:a16="http://schemas.microsoft.com/office/drawing/2014/main" id="{305A2A49-E68C-47A4-C0B0-5B159119E8B1}"/>
              </a:ext>
            </a:extLst>
          </p:cNvPr>
          <p:cNvSpPr/>
          <p:nvPr/>
        </p:nvSpPr>
        <p:spPr>
          <a:xfrm>
            <a:off x="4976751" y="1549799"/>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KD-tree</a:t>
            </a:r>
            <a:endParaRPr lang="zh-CN" altLang="en-US" sz="1600" dirty="0"/>
          </a:p>
        </p:txBody>
      </p:sp>
      <p:sp>
        <p:nvSpPr>
          <p:cNvPr id="7" name="矩形: 圆角 6">
            <a:extLst>
              <a:ext uri="{FF2B5EF4-FFF2-40B4-BE49-F238E27FC236}">
                <a16:creationId xmlns:a16="http://schemas.microsoft.com/office/drawing/2014/main" id="{9A894CFD-EE2C-CC11-B555-B1BC44ED1C67}"/>
              </a:ext>
            </a:extLst>
          </p:cNvPr>
          <p:cNvSpPr/>
          <p:nvPr/>
        </p:nvSpPr>
        <p:spPr>
          <a:xfrm>
            <a:off x="4976751" y="2834896"/>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Octree</a:t>
            </a:r>
            <a:endParaRPr lang="zh-CN" altLang="en-US" sz="1600" dirty="0"/>
          </a:p>
        </p:txBody>
      </p:sp>
      <p:sp>
        <p:nvSpPr>
          <p:cNvPr id="9" name="矩形: 圆角 8">
            <a:extLst>
              <a:ext uri="{FF2B5EF4-FFF2-40B4-BE49-F238E27FC236}">
                <a16:creationId xmlns:a16="http://schemas.microsoft.com/office/drawing/2014/main" id="{550EDD60-BB16-FDD2-458C-69CF55524FF3}"/>
              </a:ext>
            </a:extLst>
          </p:cNvPr>
          <p:cNvSpPr/>
          <p:nvPr/>
        </p:nvSpPr>
        <p:spPr>
          <a:xfrm>
            <a:off x="4976751" y="4113970"/>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BSP</a:t>
            </a:r>
            <a:endParaRPr lang="zh-CN" altLang="en-US" sz="1600" dirty="0"/>
          </a:p>
        </p:txBody>
      </p:sp>
      <p:sp>
        <p:nvSpPr>
          <p:cNvPr id="12" name="矩形: 圆角 11">
            <a:extLst>
              <a:ext uri="{FF2B5EF4-FFF2-40B4-BE49-F238E27FC236}">
                <a16:creationId xmlns:a16="http://schemas.microsoft.com/office/drawing/2014/main" id="{898D18B4-FAB8-27B5-3B39-964DAE423085}"/>
              </a:ext>
            </a:extLst>
          </p:cNvPr>
          <p:cNvSpPr/>
          <p:nvPr/>
        </p:nvSpPr>
        <p:spPr>
          <a:xfrm>
            <a:off x="4976751" y="5393044"/>
            <a:ext cx="1112455" cy="304800"/>
          </a:xfrm>
          <a:prstGeom prst="roundRect">
            <a:avLst/>
          </a:prstGeom>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BVH</a:t>
            </a:r>
            <a:endParaRPr lang="zh-CN" altLang="en-US" sz="1600" dirty="0"/>
          </a:p>
        </p:txBody>
      </p:sp>
      <p:cxnSp>
        <p:nvCxnSpPr>
          <p:cNvPr id="16" name="连接符: 曲线 15">
            <a:extLst>
              <a:ext uri="{FF2B5EF4-FFF2-40B4-BE49-F238E27FC236}">
                <a16:creationId xmlns:a16="http://schemas.microsoft.com/office/drawing/2014/main" id="{8EE53305-0A8E-04A0-F75D-6A4F4E866102}"/>
              </a:ext>
            </a:extLst>
          </p:cNvPr>
          <p:cNvCxnSpPr>
            <a:stCxn id="3" idx="3"/>
            <a:endCxn id="5" idx="1"/>
          </p:cNvCxnSpPr>
          <p:nvPr/>
        </p:nvCxnSpPr>
        <p:spPr>
          <a:xfrm flipV="1">
            <a:off x="4082092" y="1702199"/>
            <a:ext cx="894659" cy="1285096"/>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连接符: 曲线 17">
            <a:extLst>
              <a:ext uri="{FF2B5EF4-FFF2-40B4-BE49-F238E27FC236}">
                <a16:creationId xmlns:a16="http://schemas.microsoft.com/office/drawing/2014/main" id="{9FA2344F-3ECE-A7C2-3F88-D358570C6381}"/>
              </a:ext>
            </a:extLst>
          </p:cNvPr>
          <p:cNvCxnSpPr>
            <a:stCxn id="3" idx="3"/>
            <a:endCxn id="7" idx="1"/>
          </p:cNvCxnSpPr>
          <p:nvPr/>
        </p:nvCxnSpPr>
        <p:spPr>
          <a:xfrm>
            <a:off x="4082092" y="2987295"/>
            <a:ext cx="894659" cy="1"/>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连接符: 曲线 22">
            <a:extLst>
              <a:ext uri="{FF2B5EF4-FFF2-40B4-BE49-F238E27FC236}">
                <a16:creationId xmlns:a16="http://schemas.microsoft.com/office/drawing/2014/main" id="{8AE8F547-2AF9-E56F-681B-44974A302B00}"/>
              </a:ext>
            </a:extLst>
          </p:cNvPr>
          <p:cNvCxnSpPr>
            <a:stCxn id="3" idx="3"/>
            <a:endCxn id="9" idx="1"/>
          </p:cNvCxnSpPr>
          <p:nvPr/>
        </p:nvCxnSpPr>
        <p:spPr>
          <a:xfrm>
            <a:off x="4082092" y="2987295"/>
            <a:ext cx="894659" cy="127907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连接符: 曲线 24">
            <a:extLst>
              <a:ext uri="{FF2B5EF4-FFF2-40B4-BE49-F238E27FC236}">
                <a16:creationId xmlns:a16="http://schemas.microsoft.com/office/drawing/2014/main" id="{DF5A372F-DE34-0731-0E67-C3C0C3E91BA5}"/>
              </a:ext>
            </a:extLst>
          </p:cNvPr>
          <p:cNvCxnSpPr>
            <a:stCxn id="4" idx="3"/>
            <a:endCxn id="12" idx="1"/>
          </p:cNvCxnSpPr>
          <p:nvPr/>
        </p:nvCxnSpPr>
        <p:spPr>
          <a:xfrm>
            <a:off x="4082092" y="5545444"/>
            <a:ext cx="894659" cy="12700"/>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26" name="Picture 2" descr="15.4. KD Trees — CS3 Data Structures &amp; Algorithms">
            <a:extLst>
              <a:ext uri="{FF2B5EF4-FFF2-40B4-BE49-F238E27FC236}">
                <a16:creationId xmlns:a16="http://schemas.microsoft.com/office/drawing/2014/main" id="{9AEADC27-7721-C637-3197-1FC548153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520" y="1192144"/>
            <a:ext cx="2339396" cy="1148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5.3. The PR Quadtree — CS3 Data Structures &amp; Algorithms">
            <a:extLst>
              <a:ext uri="{FF2B5EF4-FFF2-40B4-BE49-F238E27FC236}">
                <a16:creationId xmlns:a16="http://schemas.microsoft.com/office/drawing/2014/main" id="{2C4B783D-2CED-26E4-311E-D384924D7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995" y="2393946"/>
            <a:ext cx="2393598" cy="1186699"/>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524508A0-49C7-B8FA-A34B-EC40E56C4511}"/>
              </a:ext>
            </a:extLst>
          </p:cNvPr>
          <p:cNvPicPr>
            <a:picLocks noChangeAspect="1"/>
          </p:cNvPicPr>
          <p:nvPr/>
        </p:nvPicPr>
        <p:blipFill>
          <a:blip r:embed="rId5"/>
          <a:stretch>
            <a:fillRect/>
          </a:stretch>
        </p:blipFill>
        <p:spPr>
          <a:xfrm>
            <a:off x="8883995" y="3754202"/>
            <a:ext cx="2393598" cy="1024335"/>
          </a:xfrm>
          <a:prstGeom prst="rect">
            <a:avLst/>
          </a:prstGeom>
        </p:spPr>
      </p:pic>
      <p:pic>
        <p:nvPicPr>
          <p:cNvPr id="41" name="图片 40">
            <a:extLst>
              <a:ext uri="{FF2B5EF4-FFF2-40B4-BE49-F238E27FC236}">
                <a16:creationId xmlns:a16="http://schemas.microsoft.com/office/drawing/2014/main" id="{B1138D40-CE41-D995-AF15-DFCEFD95FD09}"/>
              </a:ext>
            </a:extLst>
          </p:cNvPr>
          <p:cNvPicPr>
            <a:picLocks noChangeAspect="1"/>
          </p:cNvPicPr>
          <p:nvPr/>
        </p:nvPicPr>
        <p:blipFill>
          <a:blip r:embed="rId6"/>
          <a:stretch>
            <a:fillRect/>
          </a:stretch>
        </p:blipFill>
        <p:spPr>
          <a:xfrm>
            <a:off x="8734843" y="4977022"/>
            <a:ext cx="2814536" cy="1148908"/>
          </a:xfrm>
          <a:prstGeom prst="rect">
            <a:avLst/>
          </a:prstGeom>
        </p:spPr>
      </p:pic>
      <p:sp>
        <p:nvSpPr>
          <p:cNvPr id="13" name="矩形: 圆角 12">
            <a:extLst>
              <a:ext uri="{FF2B5EF4-FFF2-40B4-BE49-F238E27FC236}">
                <a16:creationId xmlns:a16="http://schemas.microsoft.com/office/drawing/2014/main" id="{E8403731-6BF2-EE71-282C-15BA2F0C06F3}"/>
              </a:ext>
            </a:extLst>
          </p:cNvPr>
          <p:cNvSpPr/>
          <p:nvPr/>
        </p:nvSpPr>
        <p:spPr>
          <a:xfrm>
            <a:off x="6157763" y="1108004"/>
            <a:ext cx="2619384" cy="1186699"/>
          </a:xfrm>
          <a:prstGeom prst="roundRect">
            <a:avLst>
              <a:gd name="adj" fmla="val 9016"/>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1381C8F-444A-18F7-969D-707E475FAA43}"/>
              </a:ext>
            </a:extLst>
          </p:cNvPr>
          <p:cNvSpPr/>
          <p:nvPr/>
        </p:nvSpPr>
        <p:spPr>
          <a:xfrm>
            <a:off x="6157763" y="2387077"/>
            <a:ext cx="2619384" cy="1186699"/>
          </a:xfrm>
          <a:prstGeom prst="roundRect">
            <a:avLst>
              <a:gd name="adj" fmla="val 9016"/>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F2648174-7643-974A-342C-A0045D67C173}"/>
              </a:ext>
            </a:extLst>
          </p:cNvPr>
          <p:cNvSpPr/>
          <p:nvPr/>
        </p:nvSpPr>
        <p:spPr>
          <a:xfrm>
            <a:off x="6157763" y="3673019"/>
            <a:ext cx="2619384" cy="1186699"/>
          </a:xfrm>
          <a:prstGeom prst="roundRect">
            <a:avLst>
              <a:gd name="adj" fmla="val 9016"/>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3F4F25BD-F0D7-510E-5969-F71AFADDE5FD}"/>
              </a:ext>
            </a:extLst>
          </p:cNvPr>
          <p:cNvSpPr/>
          <p:nvPr/>
        </p:nvSpPr>
        <p:spPr>
          <a:xfrm>
            <a:off x="6157763" y="4964794"/>
            <a:ext cx="2619384" cy="1186699"/>
          </a:xfrm>
          <a:prstGeom prst="roundRect">
            <a:avLst>
              <a:gd name="adj" fmla="val 9016"/>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0F0D2D32-9B8D-911E-D2A6-3AE725E6EAF8}"/>
              </a:ext>
            </a:extLst>
          </p:cNvPr>
          <p:cNvSpPr/>
          <p:nvPr/>
        </p:nvSpPr>
        <p:spPr>
          <a:xfrm>
            <a:off x="6268009" y="1318047"/>
            <a:ext cx="1300110"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最近邻查询</a:t>
            </a:r>
          </a:p>
        </p:txBody>
      </p:sp>
      <p:sp>
        <p:nvSpPr>
          <p:cNvPr id="21" name="矩形: 圆角 20">
            <a:extLst>
              <a:ext uri="{FF2B5EF4-FFF2-40B4-BE49-F238E27FC236}">
                <a16:creationId xmlns:a16="http://schemas.microsoft.com/office/drawing/2014/main" id="{5007D6C0-91EA-81A4-7C7F-2A9E81C758C1}"/>
              </a:ext>
            </a:extLst>
          </p:cNvPr>
          <p:cNvSpPr/>
          <p:nvPr/>
        </p:nvSpPr>
        <p:spPr>
          <a:xfrm>
            <a:off x="6268008" y="1786528"/>
            <a:ext cx="1300111"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大场景物体管理</a:t>
            </a:r>
          </a:p>
        </p:txBody>
      </p:sp>
      <p:sp>
        <p:nvSpPr>
          <p:cNvPr id="22" name="矩形: 圆角 21">
            <a:extLst>
              <a:ext uri="{FF2B5EF4-FFF2-40B4-BE49-F238E27FC236}">
                <a16:creationId xmlns:a16="http://schemas.microsoft.com/office/drawing/2014/main" id="{E75491FC-169D-2FCB-148A-3E4FB637ECD1}"/>
              </a:ext>
            </a:extLst>
          </p:cNvPr>
          <p:cNvSpPr/>
          <p:nvPr/>
        </p:nvSpPr>
        <p:spPr>
          <a:xfrm>
            <a:off x="6267130" y="2595458"/>
            <a:ext cx="1300112" cy="304800"/>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a:t>大场景物体管理</a:t>
            </a:r>
          </a:p>
        </p:txBody>
      </p:sp>
      <p:sp>
        <p:nvSpPr>
          <p:cNvPr id="24" name="矩形: 圆角 23">
            <a:extLst>
              <a:ext uri="{FF2B5EF4-FFF2-40B4-BE49-F238E27FC236}">
                <a16:creationId xmlns:a16="http://schemas.microsoft.com/office/drawing/2014/main" id="{E648F88F-55C5-1E4A-CCC1-53167FB9B4C1}"/>
              </a:ext>
            </a:extLst>
          </p:cNvPr>
          <p:cNvSpPr/>
          <p:nvPr/>
        </p:nvSpPr>
        <p:spPr>
          <a:xfrm>
            <a:off x="6261042" y="3055747"/>
            <a:ext cx="593236"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重建</a:t>
            </a:r>
          </a:p>
        </p:txBody>
      </p:sp>
      <p:sp>
        <p:nvSpPr>
          <p:cNvPr id="26" name="矩形: 圆角 25">
            <a:extLst>
              <a:ext uri="{FF2B5EF4-FFF2-40B4-BE49-F238E27FC236}">
                <a16:creationId xmlns:a16="http://schemas.microsoft.com/office/drawing/2014/main" id="{360F4B41-C272-6579-8C06-DA8C46346FAE}"/>
              </a:ext>
            </a:extLst>
          </p:cNvPr>
          <p:cNvSpPr/>
          <p:nvPr/>
        </p:nvSpPr>
        <p:spPr>
          <a:xfrm>
            <a:off x="6936972" y="3058237"/>
            <a:ext cx="835652" cy="304800"/>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a:t>最近查询</a:t>
            </a:r>
          </a:p>
        </p:txBody>
      </p:sp>
      <p:sp>
        <p:nvSpPr>
          <p:cNvPr id="27" name="矩形: 圆角 26">
            <a:extLst>
              <a:ext uri="{FF2B5EF4-FFF2-40B4-BE49-F238E27FC236}">
                <a16:creationId xmlns:a16="http://schemas.microsoft.com/office/drawing/2014/main" id="{0F03C88B-A10C-2BFB-2274-67BA569C8FDB}"/>
              </a:ext>
            </a:extLst>
          </p:cNvPr>
          <p:cNvSpPr/>
          <p:nvPr/>
        </p:nvSpPr>
        <p:spPr>
          <a:xfrm>
            <a:off x="7855318" y="3057266"/>
            <a:ext cx="835652"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仿真优化</a:t>
            </a:r>
          </a:p>
        </p:txBody>
      </p:sp>
      <p:sp>
        <p:nvSpPr>
          <p:cNvPr id="28" name="矩形: 圆角 27">
            <a:extLst>
              <a:ext uri="{FF2B5EF4-FFF2-40B4-BE49-F238E27FC236}">
                <a16:creationId xmlns:a16="http://schemas.microsoft.com/office/drawing/2014/main" id="{84EB8FC8-D41D-2E4C-FB2F-2BA750F4F6DF}"/>
              </a:ext>
            </a:extLst>
          </p:cNvPr>
          <p:cNvSpPr/>
          <p:nvPr/>
        </p:nvSpPr>
        <p:spPr>
          <a:xfrm>
            <a:off x="7620154" y="2595458"/>
            <a:ext cx="1067882" cy="304800"/>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a:t>碰撞检测</a:t>
            </a:r>
          </a:p>
        </p:txBody>
      </p:sp>
      <p:sp>
        <p:nvSpPr>
          <p:cNvPr id="29" name="矩形: 圆角 28">
            <a:extLst>
              <a:ext uri="{FF2B5EF4-FFF2-40B4-BE49-F238E27FC236}">
                <a16:creationId xmlns:a16="http://schemas.microsoft.com/office/drawing/2014/main" id="{80814F4C-BFD4-2BF0-5768-0A37F215AFDB}"/>
              </a:ext>
            </a:extLst>
          </p:cNvPr>
          <p:cNvSpPr/>
          <p:nvPr/>
        </p:nvSpPr>
        <p:spPr>
          <a:xfrm>
            <a:off x="6268007" y="4344769"/>
            <a:ext cx="1215805"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dirty="0"/>
              <a:t>CSG Boolean</a:t>
            </a:r>
            <a:endParaRPr lang="zh-CN" altLang="en-US" sz="1200" dirty="0"/>
          </a:p>
        </p:txBody>
      </p:sp>
      <p:sp>
        <p:nvSpPr>
          <p:cNvPr id="30" name="矩形: 圆角 29">
            <a:extLst>
              <a:ext uri="{FF2B5EF4-FFF2-40B4-BE49-F238E27FC236}">
                <a16:creationId xmlns:a16="http://schemas.microsoft.com/office/drawing/2014/main" id="{44BFA508-0FEB-0722-AD80-1C010F5861BE}"/>
              </a:ext>
            </a:extLst>
          </p:cNvPr>
          <p:cNvSpPr/>
          <p:nvPr/>
        </p:nvSpPr>
        <p:spPr>
          <a:xfrm>
            <a:off x="6268007" y="3856494"/>
            <a:ext cx="1215805"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室内场景剔除</a:t>
            </a:r>
          </a:p>
        </p:txBody>
      </p:sp>
      <p:sp>
        <p:nvSpPr>
          <p:cNvPr id="31" name="矩形: 圆角 30">
            <a:extLst>
              <a:ext uri="{FF2B5EF4-FFF2-40B4-BE49-F238E27FC236}">
                <a16:creationId xmlns:a16="http://schemas.microsoft.com/office/drawing/2014/main" id="{AF279F4B-65B8-AD49-2E5E-34F37472EB9D}"/>
              </a:ext>
            </a:extLst>
          </p:cNvPr>
          <p:cNvSpPr/>
          <p:nvPr/>
        </p:nvSpPr>
        <p:spPr>
          <a:xfrm>
            <a:off x="7620154" y="3856494"/>
            <a:ext cx="1067882" cy="304800"/>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a:t>碰撞检测</a:t>
            </a:r>
          </a:p>
        </p:txBody>
      </p:sp>
      <p:sp>
        <p:nvSpPr>
          <p:cNvPr id="32" name="矩形: 圆角 31">
            <a:extLst>
              <a:ext uri="{FF2B5EF4-FFF2-40B4-BE49-F238E27FC236}">
                <a16:creationId xmlns:a16="http://schemas.microsoft.com/office/drawing/2014/main" id="{1ECBD4C1-E373-CBF8-7372-9C99C2DFC704}"/>
              </a:ext>
            </a:extLst>
          </p:cNvPr>
          <p:cNvSpPr/>
          <p:nvPr/>
        </p:nvSpPr>
        <p:spPr>
          <a:xfrm>
            <a:off x="7620154" y="5156758"/>
            <a:ext cx="1067882"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碰撞检测</a:t>
            </a:r>
          </a:p>
        </p:txBody>
      </p:sp>
      <p:sp>
        <p:nvSpPr>
          <p:cNvPr id="33" name="矩形: 圆角 32">
            <a:extLst>
              <a:ext uri="{FF2B5EF4-FFF2-40B4-BE49-F238E27FC236}">
                <a16:creationId xmlns:a16="http://schemas.microsoft.com/office/drawing/2014/main" id="{86C13C10-811F-24B3-7505-7C1AD76978EE}"/>
              </a:ext>
            </a:extLst>
          </p:cNvPr>
          <p:cNvSpPr/>
          <p:nvPr/>
        </p:nvSpPr>
        <p:spPr>
          <a:xfrm>
            <a:off x="6268007" y="5156758"/>
            <a:ext cx="1283590" cy="304800"/>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任意物体管理</a:t>
            </a:r>
          </a:p>
        </p:txBody>
      </p:sp>
      <p:sp>
        <p:nvSpPr>
          <p:cNvPr id="34" name="矩形: 圆角 33">
            <a:extLst>
              <a:ext uri="{FF2B5EF4-FFF2-40B4-BE49-F238E27FC236}">
                <a16:creationId xmlns:a16="http://schemas.microsoft.com/office/drawing/2014/main" id="{5C72864D-0AE0-FF5D-DC84-EBD43DEC2933}"/>
              </a:ext>
            </a:extLst>
          </p:cNvPr>
          <p:cNvSpPr/>
          <p:nvPr/>
        </p:nvSpPr>
        <p:spPr>
          <a:xfrm>
            <a:off x="6267130" y="5653522"/>
            <a:ext cx="1300110" cy="304800"/>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a:t>最近距离查询</a:t>
            </a:r>
          </a:p>
        </p:txBody>
      </p:sp>
    </p:spTree>
    <p:extLst>
      <p:ext uri="{BB962C8B-B14F-4D97-AF65-F5344CB8AC3E}">
        <p14:creationId xmlns:p14="http://schemas.microsoft.com/office/powerpoint/2010/main" val="2310114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3503879" y="3270615"/>
            <a:ext cx="696640" cy="100846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284B60DE-14BD-0948-572E-7396767C041F}"/>
              </a:ext>
            </a:extLst>
          </p:cNvPr>
          <p:cNvSpPr/>
          <p:nvPr/>
        </p:nvSpPr>
        <p:spPr>
          <a:xfrm>
            <a:off x="7273566" y="4026974"/>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6" name="直接箭头连接符 35">
            <a:extLst>
              <a:ext uri="{FF2B5EF4-FFF2-40B4-BE49-F238E27FC236}">
                <a16:creationId xmlns:a16="http://schemas.microsoft.com/office/drawing/2014/main" id="{9D975725-CE19-2337-FA36-39E9AC4516EA}"/>
              </a:ext>
            </a:extLst>
          </p:cNvPr>
          <p:cNvCxnSpPr>
            <a:stCxn id="21" idx="3"/>
            <a:endCxn id="34" idx="7"/>
          </p:cNvCxnSpPr>
          <p:nvPr/>
        </p:nvCxnSpPr>
        <p:spPr>
          <a:xfrm flipH="1">
            <a:off x="7667622" y="3694041"/>
            <a:ext cx="391463" cy="40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135F9875-B857-F358-CCB1-5695AC5B0BFE}"/>
              </a:ext>
            </a:extLst>
          </p:cNvPr>
          <p:cNvCxnSpPr>
            <a:cxnSpLocks/>
          </p:cNvCxnSpPr>
          <p:nvPr/>
        </p:nvCxnSpPr>
        <p:spPr>
          <a:xfrm>
            <a:off x="3509299" y="327061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FEA3F873-956F-2E3F-5093-DE23A6E77138}"/>
              </a:ext>
            </a:extLst>
          </p:cNvPr>
          <p:cNvCxnSpPr>
            <a:cxnSpLocks/>
          </p:cNvCxnSpPr>
          <p:nvPr/>
        </p:nvCxnSpPr>
        <p:spPr>
          <a:xfrm flipH="1">
            <a:off x="2151011" y="327061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C727EA83-1DE8-ABA4-D0F0-C7B2E17EEBE9}"/>
              </a:ext>
            </a:extLst>
          </p:cNvPr>
          <p:cNvCxnSpPr/>
          <p:nvPr/>
        </p:nvCxnSpPr>
        <p:spPr>
          <a:xfrm flipV="1">
            <a:off x="3678005" y="288961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C6FFCC-B7D5-3025-27C6-80EF4E498ED5}"/>
              </a:ext>
            </a:extLst>
          </p:cNvPr>
          <p:cNvCxnSpPr>
            <a:cxnSpLocks/>
          </p:cNvCxnSpPr>
          <p:nvPr/>
        </p:nvCxnSpPr>
        <p:spPr>
          <a:xfrm flipH="1">
            <a:off x="3118774" y="413739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7A37A0B-F02C-1156-9765-6BF9077578C3}"/>
              </a:ext>
            </a:extLst>
          </p:cNvPr>
          <p:cNvSpPr txBox="1"/>
          <p:nvPr/>
        </p:nvSpPr>
        <p:spPr>
          <a:xfrm>
            <a:off x="1864467" y="3063208"/>
            <a:ext cx="327334" cy="369332"/>
          </a:xfrm>
          <a:prstGeom prst="rect">
            <a:avLst/>
          </a:prstGeom>
          <a:noFill/>
        </p:spPr>
        <p:txBody>
          <a:bodyPr wrap="none" rtlCol="0">
            <a:spAutoFit/>
          </a:bodyPr>
          <a:lstStyle/>
          <a:p>
            <a:r>
              <a:rPr lang="en-US" altLang="zh-CN" b="1" dirty="0"/>
              <a:t>X</a:t>
            </a:r>
            <a:endParaRPr lang="zh-CN" altLang="en-US" b="1" dirty="0"/>
          </a:p>
        </p:txBody>
      </p:sp>
      <p:sp>
        <p:nvSpPr>
          <p:cNvPr id="35" name="文本框 34">
            <a:extLst>
              <a:ext uri="{FF2B5EF4-FFF2-40B4-BE49-F238E27FC236}">
                <a16:creationId xmlns:a16="http://schemas.microsoft.com/office/drawing/2014/main" id="{EC46CE29-DE35-9C58-BCC0-A39D871D0D6D}"/>
              </a:ext>
            </a:extLst>
          </p:cNvPr>
          <p:cNvSpPr txBox="1"/>
          <p:nvPr/>
        </p:nvSpPr>
        <p:spPr>
          <a:xfrm>
            <a:off x="3185171" y="3448099"/>
            <a:ext cx="324128" cy="369332"/>
          </a:xfrm>
          <a:prstGeom prst="rect">
            <a:avLst/>
          </a:prstGeom>
          <a:noFill/>
        </p:spPr>
        <p:txBody>
          <a:bodyPr wrap="none" rtlCol="0">
            <a:spAutoFit/>
          </a:bodyPr>
          <a:lstStyle/>
          <a:p>
            <a:r>
              <a:rPr lang="en-US" altLang="zh-CN" b="1" dirty="0"/>
              <a:t>Y</a:t>
            </a:r>
            <a:endParaRPr lang="zh-CN" altLang="en-US" b="1" dirty="0"/>
          </a:p>
        </p:txBody>
      </p:sp>
      <p:sp>
        <p:nvSpPr>
          <p:cNvPr id="40" name="文本框 39">
            <a:extLst>
              <a:ext uri="{FF2B5EF4-FFF2-40B4-BE49-F238E27FC236}">
                <a16:creationId xmlns:a16="http://schemas.microsoft.com/office/drawing/2014/main" id="{A2A37289-8B87-1C1D-998E-7099AA88EDA4}"/>
              </a:ext>
            </a:extLst>
          </p:cNvPr>
          <p:cNvSpPr txBox="1"/>
          <p:nvPr/>
        </p:nvSpPr>
        <p:spPr>
          <a:xfrm>
            <a:off x="946148"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C6F745DF-9639-048F-1F07-2021C769F055}"/>
              </a:ext>
            </a:extLst>
          </p:cNvPr>
          <p:cNvPicPr>
            <a:picLocks noChangeAspect="1"/>
          </p:cNvPicPr>
          <p:nvPr/>
        </p:nvPicPr>
        <p:blipFill>
          <a:blip r:embed="rId3"/>
          <a:stretch>
            <a:fillRect/>
          </a:stretch>
        </p:blipFill>
        <p:spPr>
          <a:xfrm>
            <a:off x="7866960" y="403138"/>
            <a:ext cx="1597115" cy="1429636"/>
          </a:xfrm>
          <a:prstGeom prst="rect">
            <a:avLst/>
          </a:prstGeom>
        </p:spPr>
      </p:pic>
      <p:pic>
        <p:nvPicPr>
          <p:cNvPr id="70" name="图片 69">
            <a:extLst>
              <a:ext uri="{FF2B5EF4-FFF2-40B4-BE49-F238E27FC236}">
                <a16:creationId xmlns:a16="http://schemas.microsoft.com/office/drawing/2014/main" id="{1B60CEF0-693A-4E33-8B63-F8F6F2232825}"/>
              </a:ext>
            </a:extLst>
          </p:cNvPr>
          <p:cNvPicPr>
            <a:picLocks noChangeAspect="1"/>
          </p:cNvPicPr>
          <p:nvPr/>
        </p:nvPicPr>
        <p:blipFill>
          <a:blip r:embed="rId4"/>
          <a:stretch>
            <a:fillRect/>
          </a:stretch>
        </p:blipFill>
        <p:spPr>
          <a:xfrm>
            <a:off x="9735428" y="402653"/>
            <a:ext cx="1031678" cy="834940"/>
          </a:xfrm>
          <a:prstGeom prst="rect">
            <a:avLst/>
          </a:prstGeom>
        </p:spPr>
      </p:pic>
      <p:sp>
        <p:nvSpPr>
          <p:cNvPr id="38" name="椭圆 37">
            <a:extLst>
              <a:ext uri="{FF2B5EF4-FFF2-40B4-BE49-F238E27FC236}">
                <a16:creationId xmlns:a16="http://schemas.microsoft.com/office/drawing/2014/main" id="{4A196B7F-4F78-4DE5-9605-84EB792EC40D}"/>
              </a:ext>
            </a:extLst>
          </p:cNvPr>
          <p:cNvSpPr/>
          <p:nvPr/>
        </p:nvSpPr>
        <p:spPr>
          <a:xfrm>
            <a:off x="624823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2" name="椭圆 41">
            <a:extLst>
              <a:ext uri="{FF2B5EF4-FFF2-40B4-BE49-F238E27FC236}">
                <a16:creationId xmlns:a16="http://schemas.microsoft.com/office/drawing/2014/main" id="{D5ABF778-970C-40BE-E214-B5700CA014E4}"/>
              </a:ext>
            </a:extLst>
          </p:cNvPr>
          <p:cNvSpPr/>
          <p:nvPr/>
        </p:nvSpPr>
        <p:spPr>
          <a:xfrm>
            <a:off x="684470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44664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3503879" y="3270615"/>
            <a:ext cx="696640" cy="100846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135F9875-B857-F358-CCB1-5695AC5B0BFE}"/>
              </a:ext>
            </a:extLst>
          </p:cNvPr>
          <p:cNvCxnSpPr>
            <a:cxnSpLocks/>
          </p:cNvCxnSpPr>
          <p:nvPr/>
        </p:nvCxnSpPr>
        <p:spPr>
          <a:xfrm>
            <a:off x="3509299" y="327061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FEA3F873-956F-2E3F-5093-DE23A6E77138}"/>
              </a:ext>
            </a:extLst>
          </p:cNvPr>
          <p:cNvCxnSpPr>
            <a:cxnSpLocks/>
          </p:cNvCxnSpPr>
          <p:nvPr/>
        </p:nvCxnSpPr>
        <p:spPr>
          <a:xfrm flipH="1">
            <a:off x="2151011" y="327061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C727EA83-1DE8-ABA4-D0F0-C7B2E17EEBE9}"/>
              </a:ext>
            </a:extLst>
          </p:cNvPr>
          <p:cNvCxnSpPr/>
          <p:nvPr/>
        </p:nvCxnSpPr>
        <p:spPr>
          <a:xfrm flipV="1">
            <a:off x="3678005" y="288961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C6FFCC-B7D5-3025-27C6-80EF4E498ED5}"/>
              </a:ext>
            </a:extLst>
          </p:cNvPr>
          <p:cNvCxnSpPr>
            <a:cxnSpLocks/>
          </p:cNvCxnSpPr>
          <p:nvPr/>
        </p:nvCxnSpPr>
        <p:spPr>
          <a:xfrm flipH="1">
            <a:off x="3118774" y="413739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7A37A0B-F02C-1156-9765-6BF9077578C3}"/>
              </a:ext>
            </a:extLst>
          </p:cNvPr>
          <p:cNvSpPr txBox="1"/>
          <p:nvPr/>
        </p:nvSpPr>
        <p:spPr>
          <a:xfrm>
            <a:off x="1864467" y="3063208"/>
            <a:ext cx="327334" cy="369332"/>
          </a:xfrm>
          <a:prstGeom prst="rect">
            <a:avLst/>
          </a:prstGeom>
          <a:noFill/>
        </p:spPr>
        <p:txBody>
          <a:bodyPr wrap="none" rtlCol="0">
            <a:spAutoFit/>
          </a:bodyPr>
          <a:lstStyle/>
          <a:p>
            <a:r>
              <a:rPr lang="en-US" altLang="zh-CN" b="1" dirty="0"/>
              <a:t>X</a:t>
            </a:r>
            <a:endParaRPr lang="zh-CN" altLang="en-US" b="1" dirty="0"/>
          </a:p>
        </p:txBody>
      </p:sp>
      <p:sp>
        <p:nvSpPr>
          <p:cNvPr id="35" name="文本框 34">
            <a:extLst>
              <a:ext uri="{FF2B5EF4-FFF2-40B4-BE49-F238E27FC236}">
                <a16:creationId xmlns:a16="http://schemas.microsoft.com/office/drawing/2014/main" id="{EC46CE29-DE35-9C58-BCC0-A39D871D0D6D}"/>
              </a:ext>
            </a:extLst>
          </p:cNvPr>
          <p:cNvSpPr txBox="1"/>
          <p:nvPr/>
        </p:nvSpPr>
        <p:spPr>
          <a:xfrm>
            <a:off x="3185171" y="3448099"/>
            <a:ext cx="324128" cy="369332"/>
          </a:xfrm>
          <a:prstGeom prst="rect">
            <a:avLst/>
          </a:prstGeom>
          <a:noFill/>
        </p:spPr>
        <p:txBody>
          <a:bodyPr wrap="none" rtlCol="0">
            <a:spAutoFit/>
          </a:bodyPr>
          <a:lstStyle/>
          <a:p>
            <a:r>
              <a:rPr lang="en-US" altLang="zh-CN" b="1" dirty="0"/>
              <a:t>Y</a:t>
            </a:r>
            <a:endParaRPr lang="zh-CN" altLang="en-US" b="1" dirty="0"/>
          </a:p>
        </p:txBody>
      </p:sp>
      <p:sp>
        <p:nvSpPr>
          <p:cNvPr id="40" name="文本框 39">
            <a:extLst>
              <a:ext uri="{FF2B5EF4-FFF2-40B4-BE49-F238E27FC236}">
                <a16:creationId xmlns:a16="http://schemas.microsoft.com/office/drawing/2014/main" id="{A2A37289-8B87-1C1D-998E-7099AA88EDA4}"/>
              </a:ext>
            </a:extLst>
          </p:cNvPr>
          <p:cNvSpPr txBox="1"/>
          <p:nvPr/>
        </p:nvSpPr>
        <p:spPr>
          <a:xfrm>
            <a:off x="946148"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C6F745DF-9639-048F-1F07-2021C769F055}"/>
              </a:ext>
            </a:extLst>
          </p:cNvPr>
          <p:cNvPicPr>
            <a:picLocks noChangeAspect="1"/>
          </p:cNvPicPr>
          <p:nvPr/>
        </p:nvPicPr>
        <p:blipFill>
          <a:blip r:embed="rId3"/>
          <a:stretch>
            <a:fillRect/>
          </a:stretch>
        </p:blipFill>
        <p:spPr>
          <a:xfrm>
            <a:off x="7866960" y="403138"/>
            <a:ext cx="1597115" cy="1429636"/>
          </a:xfrm>
          <a:prstGeom prst="rect">
            <a:avLst/>
          </a:prstGeom>
        </p:spPr>
      </p:pic>
      <p:pic>
        <p:nvPicPr>
          <p:cNvPr id="70" name="图片 69">
            <a:extLst>
              <a:ext uri="{FF2B5EF4-FFF2-40B4-BE49-F238E27FC236}">
                <a16:creationId xmlns:a16="http://schemas.microsoft.com/office/drawing/2014/main" id="{1B60CEF0-693A-4E33-8B63-F8F6F2232825}"/>
              </a:ext>
            </a:extLst>
          </p:cNvPr>
          <p:cNvPicPr>
            <a:picLocks noChangeAspect="1"/>
          </p:cNvPicPr>
          <p:nvPr/>
        </p:nvPicPr>
        <p:blipFill>
          <a:blip r:embed="rId4"/>
          <a:stretch>
            <a:fillRect/>
          </a:stretch>
        </p:blipFill>
        <p:spPr>
          <a:xfrm>
            <a:off x="9735428" y="402653"/>
            <a:ext cx="1031678" cy="834940"/>
          </a:xfrm>
          <a:prstGeom prst="rect">
            <a:avLst/>
          </a:prstGeom>
        </p:spPr>
      </p:pic>
      <p:sp>
        <p:nvSpPr>
          <p:cNvPr id="38" name="文本框 37">
            <a:extLst>
              <a:ext uri="{FF2B5EF4-FFF2-40B4-BE49-F238E27FC236}">
                <a16:creationId xmlns:a16="http://schemas.microsoft.com/office/drawing/2014/main" id="{F77B7A4B-8C8C-C8D3-E08F-C7E588742BB5}"/>
              </a:ext>
            </a:extLst>
          </p:cNvPr>
          <p:cNvSpPr txBox="1"/>
          <p:nvPr/>
        </p:nvSpPr>
        <p:spPr>
          <a:xfrm>
            <a:off x="2987752" y="2929908"/>
            <a:ext cx="327334" cy="369332"/>
          </a:xfrm>
          <a:prstGeom prst="rect">
            <a:avLst/>
          </a:prstGeom>
          <a:noFill/>
        </p:spPr>
        <p:txBody>
          <a:bodyPr wrap="none" rtlCol="0">
            <a:spAutoFit/>
          </a:bodyPr>
          <a:lstStyle/>
          <a:p>
            <a:r>
              <a:rPr lang="en-US" altLang="zh-CN" b="1" dirty="0"/>
              <a:t>X</a:t>
            </a:r>
            <a:endParaRPr lang="zh-CN" altLang="en-US" b="1" dirty="0"/>
          </a:p>
        </p:txBody>
      </p:sp>
      <p:sp>
        <p:nvSpPr>
          <p:cNvPr id="42" name="文本框 41">
            <a:extLst>
              <a:ext uri="{FF2B5EF4-FFF2-40B4-BE49-F238E27FC236}">
                <a16:creationId xmlns:a16="http://schemas.microsoft.com/office/drawing/2014/main" id="{9F330247-6D1C-3C3F-DF03-6752535B593A}"/>
              </a:ext>
            </a:extLst>
          </p:cNvPr>
          <p:cNvSpPr txBox="1"/>
          <p:nvPr/>
        </p:nvSpPr>
        <p:spPr>
          <a:xfrm>
            <a:off x="3482669" y="4336105"/>
            <a:ext cx="324128" cy="369332"/>
          </a:xfrm>
          <a:prstGeom prst="rect">
            <a:avLst/>
          </a:prstGeom>
          <a:noFill/>
        </p:spPr>
        <p:txBody>
          <a:bodyPr wrap="none" rtlCol="0">
            <a:spAutoFit/>
          </a:bodyPr>
          <a:lstStyle/>
          <a:p>
            <a:r>
              <a:rPr lang="en-US" altLang="zh-CN" b="1" dirty="0"/>
              <a:t>Y</a:t>
            </a:r>
            <a:endParaRPr lang="zh-CN" altLang="en-US" b="1" dirty="0"/>
          </a:p>
        </p:txBody>
      </p:sp>
      <p:sp>
        <p:nvSpPr>
          <p:cNvPr id="44" name="椭圆 43">
            <a:extLst>
              <a:ext uri="{FF2B5EF4-FFF2-40B4-BE49-F238E27FC236}">
                <a16:creationId xmlns:a16="http://schemas.microsoft.com/office/drawing/2014/main" id="{C8BDAAA8-6BB0-B42C-F6FA-B800FD09F0EE}"/>
              </a:ext>
            </a:extLst>
          </p:cNvPr>
          <p:cNvSpPr/>
          <p:nvPr/>
        </p:nvSpPr>
        <p:spPr>
          <a:xfrm>
            <a:off x="624823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5" name="椭圆 44">
            <a:extLst>
              <a:ext uri="{FF2B5EF4-FFF2-40B4-BE49-F238E27FC236}">
                <a16:creationId xmlns:a16="http://schemas.microsoft.com/office/drawing/2014/main" id="{A770E374-3AE8-A407-A5DE-BFB62828F944}"/>
              </a:ext>
            </a:extLst>
          </p:cNvPr>
          <p:cNvSpPr/>
          <p:nvPr/>
        </p:nvSpPr>
        <p:spPr>
          <a:xfrm>
            <a:off x="684470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8" name="椭圆 47">
            <a:extLst>
              <a:ext uri="{FF2B5EF4-FFF2-40B4-BE49-F238E27FC236}">
                <a16:creationId xmlns:a16="http://schemas.microsoft.com/office/drawing/2014/main" id="{4BBC0329-1B83-07AB-0105-81F5FF6DC538}"/>
              </a:ext>
            </a:extLst>
          </p:cNvPr>
          <p:cNvSpPr/>
          <p:nvPr/>
        </p:nvSpPr>
        <p:spPr>
          <a:xfrm>
            <a:off x="6578893" y="475945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9" name="直接箭头连接符 48">
            <a:extLst>
              <a:ext uri="{FF2B5EF4-FFF2-40B4-BE49-F238E27FC236}">
                <a16:creationId xmlns:a16="http://schemas.microsoft.com/office/drawing/2014/main" id="{90620CB2-B9D2-6347-94DB-47513A7E78D5}"/>
              </a:ext>
            </a:extLst>
          </p:cNvPr>
          <p:cNvCxnSpPr>
            <a:endCxn id="48" idx="7"/>
          </p:cNvCxnSpPr>
          <p:nvPr/>
        </p:nvCxnSpPr>
        <p:spPr>
          <a:xfrm flipH="1">
            <a:off x="6972949" y="3694041"/>
            <a:ext cx="1086136" cy="113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9A6B359-4D18-3EAD-CAC0-68A1F5457921}"/>
              </a:ext>
            </a:extLst>
          </p:cNvPr>
          <p:cNvSpPr/>
          <p:nvPr/>
        </p:nvSpPr>
        <p:spPr>
          <a:xfrm>
            <a:off x="6197752"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1" name="椭圆 50">
            <a:extLst>
              <a:ext uri="{FF2B5EF4-FFF2-40B4-BE49-F238E27FC236}">
                <a16:creationId xmlns:a16="http://schemas.microsoft.com/office/drawing/2014/main" id="{34B27526-5674-6E99-D6A3-85BB797E9904}"/>
              </a:ext>
            </a:extLst>
          </p:cNvPr>
          <p:cNvSpPr/>
          <p:nvPr/>
        </p:nvSpPr>
        <p:spPr>
          <a:xfrm>
            <a:off x="6955186" y="5140400"/>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Y</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2" name="椭圆 51">
            <a:extLst>
              <a:ext uri="{FF2B5EF4-FFF2-40B4-BE49-F238E27FC236}">
                <a16:creationId xmlns:a16="http://schemas.microsoft.com/office/drawing/2014/main" id="{700858B8-5378-9FD0-6CBF-D3D848EE959D}"/>
              </a:ext>
            </a:extLst>
          </p:cNvPr>
          <p:cNvSpPr/>
          <p:nvPr/>
        </p:nvSpPr>
        <p:spPr>
          <a:xfrm>
            <a:off x="6709897" y="556561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3" name="椭圆 52">
            <a:extLst>
              <a:ext uri="{FF2B5EF4-FFF2-40B4-BE49-F238E27FC236}">
                <a16:creationId xmlns:a16="http://schemas.microsoft.com/office/drawing/2014/main" id="{BAAFE56A-37AA-8308-13EB-B70B96F406E9}"/>
              </a:ext>
            </a:extLst>
          </p:cNvPr>
          <p:cNvSpPr/>
          <p:nvPr/>
        </p:nvSpPr>
        <p:spPr>
          <a:xfrm>
            <a:off x="7200377" y="5566406"/>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54" name="直接连接符 53">
            <a:extLst>
              <a:ext uri="{FF2B5EF4-FFF2-40B4-BE49-F238E27FC236}">
                <a16:creationId xmlns:a16="http://schemas.microsoft.com/office/drawing/2014/main" id="{1C116789-656D-1FDD-09FB-B64C0FD0EF78}"/>
              </a:ext>
            </a:extLst>
          </p:cNvPr>
          <p:cNvCxnSpPr>
            <a:stCxn id="48" idx="3"/>
            <a:endCxn id="50" idx="7"/>
          </p:cNvCxnSpPr>
          <p:nvPr/>
        </p:nvCxnSpPr>
        <p:spPr>
          <a:xfrm flipH="1">
            <a:off x="6591808" y="5153514"/>
            <a:ext cx="54694" cy="6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09D1B1D-C667-D9B2-2793-4E656E589B9A}"/>
              </a:ext>
            </a:extLst>
          </p:cNvPr>
          <p:cNvCxnSpPr>
            <a:stCxn id="48" idx="5"/>
            <a:endCxn id="51" idx="1"/>
          </p:cNvCxnSpPr>
          <p:nvPr/>
        </p:nvCxnSpPr>
        <p:spPr>
          <a:xfrm>
            <a:off x="6972949" y="5153514"/>
            <a:ext cx="49846" cy="54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398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3503879" y="3270615"/>
            <a:ext cx="696640" cy="100846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135F9875-B857-F358-CCB1-5695AC5B0BFE}"/>
              </a:ext>
            </a:extLst>
          </p:cNvPr>
          <p:cNvCxnSpPr>
            <a:cxnSpLocks/>
          </p:cNvCxnSpPr>
          <p:nvPr/>
        </p:nvCxnSpPr>
        <p:spPr>
          <a:xfrm>
            <a:off x="3509299" y="327061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FEA3F873-956F-2E3F-5093-DE23A6E77138}"/>
              </a:ext>
            </a:extLst>
          </p:cNvPr>
          <p:cNvCxnSpPr>
            <a:cxnSpLocks/>
          </p:cNvCxnSpPr>
          <p:nvPr/>
        </p:nvCxnSpPr>
        <p:spPr>
          <a:xfrm flipH="1">
            <a:off x="2151011" y="327061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C727EA83-1DE8-ABA4-D0F0-C7B2E17EEBE9}"/>
              </a:ext>
            </a:extLst>
          </p:cNvPr>
          <p:cNvCxnSpPr/>
          <p:nvPr/>
        </p:nvCxnSpPr>
        <p:spPr>
          <a:xfrm flipV="1">
            <a:off x="3678005" y="288961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C6FFCC-B7D5-3025-27C6-80EF4E498ED5}"/>
              </a:ext>
            </a:extLst>
          </p:cNvPr>
          <p:cNvCxnSpPr>
            <a:cxnSpLocks/>
          </p:cNvCxnSpPr>
          <p:nvPr/>
        </p:nvCxnSpPr>
        <p:spPr>
          <a:xfrm flipH="1">
            <a:off x="3118774" y="413739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7A37A0B-F02C-1156-9765-6BF9077578C3}"/>
              </a:ext>
            </a:extLst>
          </p:cNvPr>
          <p:cNvSpPr txBox="1"/>
          <p:nvPr/>
        </p:nvSpPr>
        <p:spPr>
          <a:xfrm>
            <a:off x="1864467" y="3063208"/>
            <a:ext cx="327334" cy="369332"/>
          </a:xfrm>
          <a:prstGeom prst="rect">
            <a:avLst/>
          </a:prstGeom>
          <a:noFill/>
        </p:spPr>
        <p:txBody>
          <a:bodyPr wrap="none" rtlCol="0">
            <a:spAutoFit/>
          </a:bodyPr>
          <a:lstStyle/>
          <a:p>
            <a:r>
              <a:rPr lang="en-US" altLang="zh-CN" b="1" dirty="0"/>
              <a:t>X</a:t>
            </a:r>
            <a:endParaRPr lang="zh-CN" altLang="en-US" b="1" dirty="0"/>
          </a:p>
        </p:txBody>
      </p:sp>
      <p:sp>
        <p:nvSpPr>
          <p:cNvPr id="35" name="文本框 34">
            <a:extLst>
              <a:ext uri="{FF2B5EF4-FFF2-40B4-BE49-F238E27FC236}">
                <a16:creationId xmlns:a16="http://schemas.microsoft.com/office/drawing/2014/main" id="{EC46CE29-DE35-9C58-BCC0-A39D871D0D6D}"/>
              </a:ext>
            </a:extLst>
          </p:cNvPr>
          <p:cNvSpPr txBox="1"/>
          <p:nvPr/>
        </p:nvSpPr>
        <p:spPr>
          <a:xfrm>
            <a:off x="3185171" y="3448099"/>
            <a:ext cx="324128" cy="369332"/>
          </a:xfrm>
          <a:prstGeom prst="rect">
            <a:avLst/>
          </a:prstGeom>
          <a:noFill/>
        </p:spPr>
        <p:txBody>
          <a:bodyPr wrap="none" rtlCol="0">
            <a:spAutoFit/>
          </a:bodyPr>
          <a:lstStyle/>
          <a:p>
            <a:r>
              <a:rPr lang="en-US" altLang="zh-CN" b="1" dirty="0"/>
              <a:t>Y</a:t>
            </a:r>
            <a:endParaRPr lang="zh-CN" altLang="en-US" b="1" dirty="0"/>
          </a:p>
        </p:txBody>
      </p:sp>
      <p:sp>
        <p:nvSpPr>
          <p:cNvPr id="40" name="文本框 39">
            <a:extLst>
              <a:ext uri="{FF2B5EF4-FFF2-40B4-BE49-F238E27FC236}">
                <a16:creationId xmlns:a16="http://schemas.microsoft.com/office/drawing/2014/main" id="{A2A37289-8B87-1C1D-998E-7099AA88EDA4}"/>
              </a:ext>
            </a:extLst>
          </p:cNvPr>
          <p:cNvSpPr txBox="1"/>
          <p:nvPr/>
        </p:nvSpPr>
        <p:spPr>
          <a:xfrm>
            <a:off x="946148"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C6F745DF-9639-048F-1F07-2021C769F055}"/>
              </a:ext>
            </a:extLst>
          </p:cNvPr>
          <p:cNvPicPr>
            <a:picLocks noChangeAspect="1"/>
          </p:cNvPicPr>
          <p:nvPr/>
        </p:nvPicPr>
        <p:blipFill>
          <a:blip r:embed="rId3"/>
          <a:stretch>
            <a:fillRect/>
          </a:stretch>
        </p:blipFill>
        <p:spPr>
          <a:xfrm>
            <a:off x="7866960" y="403138"/>
            <a:ext cx="1597115" cy="1429636"/>
          </a:xfrm>
          <a:prstGeom prst="rect">
            <a:avLst/>
          </a:prstGeom>
        </p:spPr>
      </p:pic>
      <p:pic>
        <p:nvPicPr>
          <p:cNvPr id="70" name="图片 69">
            <a:extLst>
              <a:ext uri="{FF2B5EF4-FFF2-40B4-BE49-F238E27FC236}">
                <a16:creationId xmlns:a16="http://schemas.microsoft.com/office/drawing/2014/main" id="{1B60CEF0-693A-4E33-8B63-F8F6F2232825}"/>
              </a:ext>
            </a:extLst>
          </p:cNvPr>
          <p:cNvPicPr>
            <a:picLocks noChangeAspect="1"/>
          </p:cNvPicPr>
          <p:nvPr/>
        </p:nvPicPr>
        <p:blipFill>
          <a:blip r:embed="rId4"/>
          <a:stretch>
            <a:fillRect/>
          </a:stretch>
        </p:blipFill>
        <p:spPr>
          <a:xfrm>
            <a:off x="9735428" y="402653"/>
            <a:ext cx="1031678" cy="834940"/>
          </a:xfrm>
          <a:prstGeom prst="rect">
            <a:avLst/>
          </a:prstGeom>
        </p:spPr>
      </p:pic>
      <p:sp>
        <p:nvSpPr>
          <p:cNvPr id="38" name="文本框 37">
            <a:extLst>
              <a:ext uri="{FF2B5EF4-FFF2-40B4-BE49-F238E27FC236}">
                <a16:creationId xmlns:a16="http://schemas.microsoft.com/office/drawing/2014/main" id="{F77B7A4B-8C8C-C8D3-E08F-C7E588742BB5}"/>
              </a:ext>
            </a:extLst>
          </p:cNvPr>
          <p:cNvSpPr txBox="1"/>
          <p:nvPr/>
        </p:nvSpPr>
        <p:spPr>
          <a:xfrm>
            <a:off x="2987752" y="2929908"/>
            <a:ext cx="327334" cy="369332"/>
          </a:xfrm>
          <a:prstGeom prst="rect">
            <a:avLst/>
          </a:prstGeom>
          <a:noFill/>
        </p:spPr>
        <p:txBody>
          <a:bodyPr wrap="none" rtlCol="0">
            <a:spAutoFit/>
          </a:bodyPr>
          <a:lstStyle/>
          <a:p>
            <a:r>
              <a:rPr lang="en-US" altLang="zh-CN" b="1" dirty="0"/>
              <a:t>X</a:t>
            </a:r>
            <a:endParaRPr lang="zh-CN" altLang="en-US" b="1" dirty="0"/>
          </a:p>
        </p:txBody>
      </p:sp>
      <p:sp>
        <p:nvSpPr>
          <p:cNvPr id="42" name="文本框 41">
            <a:extLst>
              <a:ext uri="{FF2B5EF4-FFF2-40B4-BE49-F238E27FC236}">
                <a16:creationId xmlns:a16="http://schemas.microsoft.com/office/drawing/2014/main" id="{9F330247-6D1C-3C3F-DF03-6752535B593A}"/>
              </a:ext>
            </a:extLst>
          </p:cNvPr>
          <p:cNvSpPr txBox="1"/>
          <p:nvPr/>
        </p:nvSpPr>
        <p:spPr>
          <a:xfrm>
            <a:off x="3482669" y="4336105"/>
            <a:ext cx="324128" cy="369332"/>
          </a:xfrm>
          <a:prstGeom prst="rect">
            <a:avLst/>
          </a:prstGeom>
          <a:noFill/>
        </p:spPr>
        <p:txBody>
          <a:bodyPr wrap="none" rtlCol="0">
            <a:spAutoFit/>
          </a:bodyPr>
          <a:lstStyle/>
          <a:p>
            <a:r>
              <a:rPr lang="en-US" altLang="zh-CN" b="1" dirty="0"/>
              <a:t>Y</a:t>
            </a:r>
            <a:endParaRPr lang="zh-CN" altLang="en-US" b="1" dirty="0"/>
          </a:p>
        </p:txBody>
      </p:sp>
      <p:sp>
        <p:nvSpPr>
          <p:cNvPr id="44" name="文本框 43">
            <a:extLst>
              <a:ext uri="{FF2B5EF4-FFF2-40B4-BE49-F238E27FC236}">
                <a16:creationId xmlns:a16="http://schemas.microsoft.com/office/drawing/2014/main" id="{4E0D4A47-E81F-8435-ED82-D84033951A1E}"/>
              </a:ext>
            </a:extLst>
          </p:cNvPr>
          <p:cNvSpPr txBox="1"/>
          <p:nvPr/>
        </p:nvSpPr>
        <p:spPr>
          <a:xfrm>
            <a:off x="4543185" y="2908878"/>
            <a:ext cx="327334" cy="369332"/>
          </a:xfrm>
          <a:prstGeom prst="rect">
            <a:avLst/>
          </a:prstGeom>
          <a:noFill/>
        </p:spPr>
        <p:txBody>
          <a:bodyPr wrap="none" rtlCol="0">
            <a:spAutoFit/>
          </a:bodyPr>
          <a:lstStyle/>
          <a:p>
            <a:r>
              <a:rPr lang="en-US" altLang="zh-CN" b="1" dirty="0"/>
              <a:t>X</a:t>
            </a:r>
            <a:endParaRPr lang="zh-CN" altLang="en-US" b="1" dirty="0"/>
          </a:p>
        </p:txBody>
      </p:sp>
      <p:sp>
        <p:nvSpPr>
          <p:cNvPr id="45" name="椭圆 44">
            <a:extLst>
              <a:ext uri="{FF2B5EF4-FFF2-40B4-BE49-F238E27FC236}">
                <a16:creationId xmlns:a16="http://schemas.microsoft.com/office/drawing/2014/main" id="{F8D38101-7084-819B-8566-A47C3A32210E}"/>
              </a:ext>
            </a:extLst>
          </p:cNvPr>
          <p:cNvSpPr/>
          <p:nvPr/>
        </p:nvSpPr>
        <p:spPr>
          <a:xfrm>
            <a:off x="624823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6" name="椭圆 45">
            <a:extLst>
              <a:ext uri="{FF2B5EF4-FFF2-40B4-BE49-F238E27FC236}">
                <a16:creationId xmlns:a16="http://schemas.microsoft.com/office/drawing/2014/main" id="{F7D94E35-A9DB-5A82-AF30-3A274D5A6B53}"/>
              </a:ext>
            </a:extLst>
          </p:cNvPr>
          <p:cNvSpPr/>
          <p:nvPr/>
        </p:nvSpPr>
        <p:spPr>
          <a:xfrm>
            <a:off x="684470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9" name="椭圆 48">
            <a:extLst>
              <a:ext uri="{FF2B5EF4-FFF2-40B4-BE49-F238E27FC236}">
                <a16:creationId xmlns:a16="http://schemas.microsoft.com/office/drawing/2014/main" id="{7ADE86B2-A102-497B-D568-3C155494FB72}"/>
              </a:ext>
            </a:extLst>
          </p:cNvPr>
          <p:cNvSpPr/>
          <p:nvPr/>
        </p:nvSpPr>
        <p:spPr>
          <a:xfrm>
            <a:off x="7690858"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0" name="椭圆 49">
            <a:extLst>
              <a:ext uri="{FF2B5EF4-FFF2-40B4-BE49-F238E27FC236}">
                <a16:creationId xmlns:a16="http://schemas.microsoft.com/office/drawing/2014/main" id="{ADD0263B-F08F-30D7-7CC7-B8603B15CE58}"/>
              </a:ext>
            </a:extLst>
          </p:cNvPr>
          <p:cNvSpPr/>
          <p:nvPr/>
        </p:nvSpPr>
        <p:spPr>
          <a:xfrm>
            <a:off x="8287328"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1" name="椭圆 50">
            <a:extLst>
              <a:ext uri="{FF2B5EF4-FFF2-40B4-BE49-F238E27FC236}">
                <a16:creationId xmlns:a16="http://schemas.microsoft.com/office/drawing/2014/main" id="{171D9908-F485-A1B8-AD9B-C0A401A1027E}"/>
              </a:ext>
            </a:extLst>
          </p:cNvPr>
          <p:cNvSpPr/>
          <p:nvPr/>
        </p:nvSpPr>
        <p:spPr>
          <a:xfrm>
            <a:off x="6578893" y="475945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52" name="直接箭头连接符 51">
            <a:extLst>
              <a:ext uri="{FF2B5EF4-FFF2-40B4-BE49-F238E27FC236}">
                <a16:creationId xmlns:a16="http://schemas.microsoft.com/office/drawing/2014/main" id="{E686DF3A-3E87-5D32-42F4-F0626D325C8E}"/>
              </a:ext>
            </a:extLst>
          </p:cNvPr>
          <p:cNvCxnSpPr>
            <a:endCxn id="51" idx="7"/>
          </p:cNvCxnSpPr>
          <p:nvPr/>
        </p:nvCxnSpPr>
        <p:spPr>
          <a:xfrm flipH="1">
            <a:off x="6972949" y="3694041"/>
            <a:ext cx="1086136" cy="113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DB93A570-BD73-A664-A4C1-AF033216C155}"/>
              </a:ext>
            </a:extLst>
          </p:cNvPr>
          <p:cNvSpPr/>
          <p:nvPr/>
        </p:nvSpPr>
        <p:spPr>
          <a:xfrm>
            <a:off x="6197752"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4" name="椭圆 53">
            <a:extLst>
              <a:ext uri="{FF2B5EF4-FFF2-40B4-BE49-F238E27FC236}">
                <a16:creationId xmlns:a16="http://schemas.microsoft.com/office/drawing/2014/main" id="{53C437CD-8A95-69F6-26FD-C6C22C4F12CD}"/>
              </a:ext>
            </a:extLst>
          </p:cNvPr>
          <p:cNvSpPr/>
          <p:nvPr/>
        </p:nvSpPr>
        <p:spPr>
          <a:xfrm>
            <a:off x="6955186" y="5140400"/>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Y</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5" name="椭圆 54">
            <a:extLst>
              <a:ext uri="{FF2B5EF4-FFF2-40B4-BE49-F238E27FC236}">
                <a16:creationId xmlns:a16="http://schemas.microsoft.com/office/drawing/2014/main" id="{994E9C50-FB3A-FDCF-463B-F06D13B3A29E}"/>
              </a:ext>
            </a:extLst>
          </p:cNvPr>
          <p:cNvSpPr/>
          <p:nvPr/>
        </p:nvSpPr>
        <p:spPr>
          <a:xfrm>
            <a:off x="6709897" y="556561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56" name="椭圆 55">
            <a:extLst>
              <a:ext uri="{FF2B5EF4-FFF2-40B4-BE49-F238E27FC236}">
                <a16:creationId xmlns:a16="http://schemas.microsoft.com/office/drawing/2014/main" id="{89EEDFCC-FF97-B59D-D96F-E9B911E1DA1F}"/>
              </a:ext>
            </a:extLst>
          </p:cNvPr>
          <p:cNvSpPr/>
          <p:nvPr/>
        </p:nvSpPr>
        <p:spPr>
          <a:xfrm>
            <a:off x="7200377" y="5566406"/>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57" name="直接连接符 56">
            <a:extLst>
              <a:ext uri="{FF2B5EF4-FFF2-40B4-BE49-F238E27FC236}">
                <a16:creationId xmlns:a16="http://schemas.microsoft.com/office/drawing/2014/main" id="{C3DFAE08-306F-F35E-22B7-461ED86D1490}"/>
              </a:ext>
            </a:extLst>
          </p:cNvPr>
          <p:cNvCxnSpPr>
            <a:stCxn id="51" idx="3"/>
            <a:endCxn id="53" idx="7"/>
          </p:cNvCxnSpPr>
          <p:nvPr/>
        </p:nvCxnSpPr>
        <p:spPr>
          <a:xfrm flipH="1">
            <a:off x="6591808" y="5153514"/>
            <a:ext cx="54694" cy="6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74660E2-6100-A35A-3C7C-14D9FD977C93}"/>
              </a:ext>
            </a:extLst>
          </p:cNvPr>
          <p:cNvCxnSpPr>
            <a:stCxn id="51" idx="5"/>
            <a:endCxn id="54" idx="1"/>
          </p:cNvCxnSpPr>
          <p:nvPr/>
        </p:nvCxnSpPr>
        <p:spPr>
          <a:xfrm>
            <a:off x="6972949" y="5153514"/>
            <a:ext cx="49846" cy="54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052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sp>
        <p:nvSpPr>
          <p:cNvPr id="26" name="矩形 25">
            <a:extLst>
              <a:ext uri="{FF2B5EF4-FFF2-40B4-BE49-F238E27FC236}">
                <a16:creationId xmlns:a16="http://schemas.microsoft.com/office/drawing/2014/main" id="{63286175-F8EB-AD66-07D3-05C47BB63E86}"/>
              </a:ext>
            </a:extLst>
          </p:cNvPr>
          <p:cNvSpPr/>
          <p:nvPr/>
        </p:nvSpPr>
        <p:spPr>
          <a:xfrm>
            <a:off x="3503879" y="3270615"/>
            <a:ext cx="696640" cy="100846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345052AB-67F2-90B6-8580-B31DAED1B004}"/>
              </a:ext>
            </a:extLst>
          </p:cNvPr>
          <p:cNvCxnSpPr>
            <a:cxnSpLocks/>
          </p:cNvCxnSpPr>
          <p:nvPr/>
        </p:nvCxnSpPr>
        <p:spPr>
          <a:xfrm>
            <a:off x="2628900" y="269557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357BC2F-A968-8B1D-64FF-B96743880225}"/>
              </a:ext>
            </a:extLst>
          </p:cNvPr>
          <p:cNvCxnSpPr>
            <a:cxnSpLocks/>
          </p:cNvCxnSpPr>
          <p:nvPr/>
        </p:nvCxnSpPr>
        <p:spPr>
          <a:xfrm flipH="1" flipV="1">
            <a:off x="2628900" y="4286250"/>
            <a:ext cx="2714625" cy="71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4FFCC228-4E1A-583C-7444-53FC0CAD106C}"/>
              </a:ext>
            </a:extLst>
          </p:cNvPr>
          <p:cNvCxnSpPr>
            <a:cxnSpLocks/>
          </p:cNvCxnSpPr>
          <p:nvPr/>
        </p:nvCxnSpPr>
        <p:spPr>
          <a:xfrm flipH="1">
            <a:off x="1873431" y="269557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B91080AD-F0EE-86BB-36D5-E7472BFE0387}"/>
              </a:ext>
            </a:extLst>
          </p:cNvPr>
          <p:cNvCxnSpPr>
            <a:cxnSpLocks/>
          </p:cNvCxnSpPr>
          <p:nvPr/>
        </p:nvCxnSpPr>
        <p:spPr>
          <a:xfrm>
            <a:off x="4200525" y="2695575"/>
            <a:ext cx="0" cy="1590675"/>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C53F5C72-994E-5FEF-8674-8C48ECB9CFC3}"/>
              </a:ext>
            </a:extLst>
          </p:cNvPr>
          <p:cNvCxnSpPr/>
          <p:nvPr/>
        </p:nvCxnSpPr>
        <p:spPr>
          <a:xfrm flipV="1">
            <a:off x="3400425" y="23145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1424CF9-C5C3-6396-6A05-C04704213F30}"/>
              </a:ext>
            </a:extLst>
          </p:cNvPr>
          <p:cNvCxnSpPr>
            <a:cxnSpLocks/>
          </p:cNvCxnSpPr>
          <p:nvPr/>
        </p:nvCxnSpPr>
        <p:spPr>
          <a:xfrm>
            <a:off x="3400425" y="4286250"/>
            <a:ext cx="0"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0E40CCE-B898-A655-F1C2-A772B6CAC3C8}"/>
              </a:ext>
            </a:extLst>
          </p:cNvPr>
          <p:cNvCxnSpPr>
            <a:cxnSpLocks/>
          </p:cNvCxnSpPr>
          <p:nvPr/>
        </p:nvCxnSpPr>
        <p:spPr>
          <a:xfrm flipH="1">
            <a:off x="223837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3A28B5B-CDD7-92F3-82E6-79AC2BCB3739}"/>
              </a:ext>
            </a:extLst>
          </p:cNvPr>
          <p:cNvCxnSpPr>
            <a:cxnSpLocks/>
          </p:cNvCxnSpPr>
          <p:nvPr/>
        </p:nvCxnSpPr>
        <p:spPr>
          <a:xfrm>
            <a:off x="4200525" y="356235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51A0AE-B2D2-03B1-8E87-0949AADEB30D}"/>
              </a:ext>
            </a:extLst>
          </p:cNvPr>
          <p:cNvSpPr txBox="1"/>
          <p:nvPr/>
        </p:nvSpPr>
        <p:spPr>
          <a:xfrm>
            <a:off x="1586887" y="2488168"/>
            <a:ext cx="340158" cy="369332"/>
          </a:xfrm>
          <a:prstGeom prst="rect">
            <a:avLst/>
          </a:prstGeom>
          <a:noFill/>
        </p:spPr>
        <p:txBody>
          <a:bodyPr wrap="none" rtlCol="0">
            <a:spAutoFit/>
          </a:bodyPr>
          <a:lstStyle/>
          <a:p>
            <a:r>
              <a:rPr lang="en-US" altLang="zh-CN" b="1" dirty="0"/>
              <a:t>A</a:t>
            </a:r>
            <a:endParaRPr lang="zh-CN" altLang="en-US" b="1" dirty="0"/>
          </a:p>
        </p:txBody>
      </p:sp>
      <p:sp>
        <p:nvSpPr>
          <p:cNvPr id="16" name="文本框 15">
            <a:extLst>
              <a:ext uri="{FF2B5EF4-FFF2-40B4-BE49-F238E27FC236}">
                <a16:creationId xmlns:a16="http://schemas.microsoft.com/office/drawing/2014/main" id="{3443F7FD-43D8-C996-CE4A-E24CE80A6803}"/>
              </a:ext>
            </a:extLst>
          </p:cNvPr>
          <p:cNvSpPr txBox="1"/>
          <p:nvPr/>
        </p:nvSpPr>
        <p:spPr>
          <a:xfrm>
            <a:off x="2304772" y="2873059"/>
            <a:ext cx="324128" cy="369332"/>
          </a:xfrm>
          <a:prstGeom prst="rect">
            <a:avLst/>
          </a:prstGeom>
          <a:noFill/>
        </p:spPr>
        <p:txBody>
          <a:bodyPr wrap="none" rtlCol="0">
            <a:spAutoFit/>
          </a:bodyPr>
          <a:lstStyle/>
          <a:p>
            <a:r>
              <a:rPr lang="en-US" altLang="zh-CN" b="1" dirty="0"/>
              <a:t>B</a:t>
            </a:r>
            <a:endParaRPr lang="zh-CN" altLang="en-US" b="1" dirty="0"/>
          </a:p>
        </p:txBody>
      </p:sp>
      <p:sp>
        <p:nvSpPr>
          <p:cNvPr id="17" name="文本框 16">
            <a:extLst>
              <a:ext uri="{FF2B5EF4-FFF2-40B4-BE49-F238E27FC236}">
                <a16:creationId xmlns:a16="http://schemas.microsoft.com/office/drawing/2014/main" id="{AA1CDD19-6FF9-A45F-76B2-E08ACFD9301F}"/>
              </a:ext>
            </a:extLst>
          </p:cNvPr>
          <p:cNvSpPr txBox="1"/>
          <p:nvPr/>
        </p:nvSpPr>
        <p:spPr>
          <a:xfrm>
            <a:off x="2695113" y="3945732"/>
            <a:ext cx="327334" cy="369332"/>
          </a:xfrm>
          <a:prstGeom prst="rect">
            <a:avLst/>
          </a:prstGeom>
          <a:noFill/>
        </p:spPr>
        <p:txBody>
          <a:bodyPr wrap="none" rtlCol="0">
            <a:spAutoFit/>
          </a:bodyPr>
          <a:lstStyle/>
          <a:p>
            <a:r>
              <a:rPr lang="en-US" altLang="zh-CN" b="1" dirty="0"/>
              <a:t>C</a:t>
            </a:r>
            <a:endParaRPr lang="zh-CN" altLang="en-US" b="1" dirty="0"/>
          </a:p>
        </p:txBody>
      </p:sp>
      <p:sp>
        <p:nvSpPr>
          <p:cNvPr id="18" name="文本框 17">
            <a:extLst>
              <a:ext uri="{FF2B5EF4-FFF2-40B4-BE49-F238E27FC236}">
                <a16:creationId xmlns:a16="http://schemas.microsoft.com/office/drawing/2014/main" id="{F24C2C42-4B51-5A2F-9508-FEDB43EEEB6F}"/>
              </a:ext>
            </a:extLst>
          </p:cNvPr>
          <p:cNvSpPr txBox="1"/>
          <p:nvPr/>
        </p:nvSpPr>
        <p:spPr>
          <a:xfrm>
            <a:off x="4434166" y="3924088"/>
            <a:ext cx="349776" cy="369332"/>
          </a:xfrm>
          <a:prstGeom prst="rect">
            <a:avLst/>
          </a:prstGeom>
          <a:noFill/>
        </p:spPr>
        <p:txBody>
          <a:bodyPr wrap="none" rtlCol="0">
            <a:spAutoFit/>
          </a:bodyPr>
          <a:lstStyle/>
          <a:p>
            <a:r>
              <a:rPr lang="en-US" altLang="zh-CN" b="1" dirty="0"/>
              <a:t>D</a:t>
            </a:r>
            <a:endParaRPr lang="zh-CN" altLang="en-US" b="1" dirty="0"/>
          </a:p>
        </p:txBody>
      </p:sp>
      <p:sp>
        <p:nvSpPr>
          <p:cNvPr id="19" name="椭圆 18">
            <a:extLst>
              <a:ext uri="{FF2B5EF4-FFF2-40B4-BE49-F238E27FC236}">
                <a16:creationId xmlns:a16="http://schemas.microsoft.com/office/drawing/2014/main" id="{8DBDAA47-2903-2AEB-BEB8-9FC8A929B116}"/>
              </a:ext>
            </a:extLst>
          </p:cNvPr>
          <p:cNvSpPr/>
          <p:nvPr/>
        </p:nvSpPr>
        <p:spPr>
          <a:xfrm>
            <a:off x="6544022" y="1715526"/>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A</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0" name="椭圆 19">
            <a:extLst>
              <a:ext uri="{FF2B5EF4-FFF2-40B4-BE49-F238E27FC236}">
                <a16:creationId xmlns:a16="http://schemas.microsoft.com/office/drawing/2014/main" id="{754F8497-EEA0-D8FC-316F-97E20971C70B}"/>
              </a:ext>
            </a:extLst>
          </p:cNvPr>
          <p:cNvSpPr/>
          <p:nvPr/>
        </p:nvSpPr>
        <p:spPr>
          <a:xfrm>
            <a:off x="7273567" y="250507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B</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40E87420-83F8-18D7-29F8-2F222552B33A}"/>
              </a:ext>
            </a:extLst>
          </p:cNvPr>
          <p:cNvSpPr/>
          <p:nvPr/>
        </p:nvSpPr>
        <p:spPr>
          <a:xfrm>
            <a:off x="7991476" y="32999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C</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ED865712-0631-7FBC-5AEB-8F39B60B6DCA}"/>
              </a:ext>
            </a:extLst>
          </p:cNvPr>
          <p:cNvSpPr/>
          <p:nvPr/>
        </p:nvSpPr>
        <p:spPr>
          <a:xfrm>
            <a:off x="8665518" y="4023885"/>
            <a:ext cx="461665" cy="461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D</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3" name="直接箭头连接符 22">
            <a:extLst>
              <a:ext uri="{FF2B5EF4-FFF2-40B4-BE49-F238E27FC236}">
                <a16:creationId xmlns:a16="http://schemas.microsoft.com/office/drawing/2014/main" id="{4AC89ED0-25AF-50F4-B217-6A59CFCEB13A}"/>
              </a:ext>
            </a:extLst>
          </p:cNvPr>
          <p:cNvCxnSpPr>
            <a:cxnSpLocks/>
            <a:stCxn id="19" idx="5"/>
            <a:endCxn id="20" idx="1"/>
          </p:cNvCxnSpPr>
          <p:nvPr/>
        </p:nvCxnSpPr>
        <p:spPr>
          <a:xfrm>
            <a:off x="6938078" y="2109582"/>
            <a:ext cx="403098" cy="46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618E4-B981-E479-1FD0-35211E2DD170}"/>
              </a:ext>
            </a:extLst>
          </p:cNvPr>
          <p:cNvCxnSpPr>
            <a:stCxn id="20" idx="5"/>
            <a:endCxn id="21" idx="1"/>
          </p:cNvCxnSpPr>
          <p:nvPr/>
        </p:nvCxnSpPr>
        <p:spPr>
          <a:xfrm>
            <a:off x="7667623" y="2899131"/>
            <a:ext cx="391462" cy="46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7F8A32-FA23-80A9-5B83-49145463595D}"/>
              </a:ext>
            </a:extLst>
          </p:cNvPr>
          <p:cNvCxnSpPr>
            <a:stCxn id="21" idx="5"/>
            <a:endCxn id="22" idx="1"/>
          </p:cNvCxnSpPr>
          <p:nvPr/>
        </p:nvCxnSpPr>
        <p:spPr>
          <a:xfrm>
            <a:off x="8385532" y="3694041"/>
            <a:ext cx="347595" cy="3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9A93F24-61BA-D019-DCD3-46B3C154F875}"/>
              </a:ext>
            </a:extLst>
          </p:cNvPr>
          <p:cNvSpPr/>
          <p:nvPr/>
        </p:nvSpPr>
        <p:spPr>
          <a:xfrm>
            <a:off x="5831356" y="246474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9" name="直接箭头连接符 28">
            <a:extLst>
              <a:ext uri="{FF2B5EF4-FFF2-40B4-BE49-F238E27FC236}">
                <a16:creationId xmlns:a16="http://schemas.microsoft.com/office/drawing/2014/main" id="{4A4EFB05-1ECC-866A-BF4D-218C2C9DAFE1}"/>
              </a:ext>
            </a:extLst>
          </p:cNvPr>
          <p:cNvCxnSpPr>
            <a:stCxn id="19" idx="3"/>
            <a:endCxn id="27" idx="7"/>
          </p:cNvCxnSpPr>
          <p:nvPr/>
        </p:nvCxnSpPr>
        <p:spPr>
          <a:xfrm flipH="1">
            <a:off x="6225412" y="2109582"/>
            <a:ext cx="386219" cy="42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F571B7B-EFE7-AF1F-CED9-91803ACD4A86}"/>
              </a:ext>
            </a:extLst>
          </p:cNvPr>
          <p:cNvSpPr/>
          <p:nvPr/>
        </p:nvSpPr>
        <p:spPr>
          <a:xfrm>
            <a:off x="6544022" y="3299984"/>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a:extLst>
              <a:ext uri="{FF2B5EF4-FFF2-40B4-BE49-F238E27FC236}">
                <a16:creationId xmlns:a16="http://schemas.microsoft.com/office/drawing/2014/main" id="{7A8D5FE8-B18D-8063-BB9B-6A29CFA988FA}"/>
              </a:ext>
            </a:extLst>
          </p:cNvPr>
          <p:cNvCxnSpPr>
            <a:stCxn id="20" idx="3"/>
            <a:endCxn id="31" idx="7"/>
          </p:cNvCxnSpPr>
          <p:nvPr/>
        </p:nvCxnSpPr>
        <p:spPr>
          <a:xfrm flipH="1">
            <a:off x="6938078" y="2899131"/>
            <a:ext cx="403098" cy="46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375BF75-F990-EB7F-C582-E38E68FF6BF0}"/>
              </a:ext>
            </a:extLst>
          </p:cNvPr>
          <p:cNvSpPr/>
          <p:nvPr/>
        </p:nvSpPr>
        <p:spPr>
          <a:xfrm>
            <a:off x="7991475" y="476667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39" name="直接箭头连接符 38">
            <a:extLst>
              <a:ext uri="{FF2B5EF4-FFF2-40B4-BE49-F238E27FC236}">
                <a16:creationId xmlns:a16="http://schemas.microsoft.com/office/drawing/2014/main" id="{46FCD1A0-E01C-6C66-C444-9C66E942A52D}"/>
              </a:ext>
            </a:extLst>
          </p:cNvPr>
          <p:cNvCxnSpPr>
            <a:stCxn id="22" idx="3"/>
            <a:endCxn id="37" idx="7"/>
          </p:cNvCxnSpPr>
          <p:nvPr/>
        </p:nvCxnSpPr>
        <p:spPr>
          <a:xfrm flipH="1">
            <a:off x="8385531" y="4417941"/>
            <a:ext cx="347596" cy="41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0DA27C72-F596-8B5A-75FF-2C7174920D3E}"/>
              </a:ext>
            </a:extLst>
          </p:cNvPr>
          <p:cNvSpPr/>
          <p:nvPr/>
        </p:nvSpPr>
        <p:spPr>
          <a:xfrm>
            <a:off x="9383427" y="4759832"/>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3" name="直接箭头连接符 42">
            <a:extLst>
              <a:ext uri="{FF2B5EF4-FFF2-40B4-BE49-F238E27FC236}">
                <a16:creationId xmlns:a16="http://schemas.microsoft.com/office/drawing/2014/main" id="{041C9092-31E5-FA70-00C2-27664D747F5A}"/>
              </a:ext>
            </a:extLst>
          </p:cNvPr>
          <p:cNvCxnSpPr>
            <a:stCxn id="22" idx="5"/>
            <a:endCxn id="41" idx="1"/>
          </p:cNvCxnSpPr>
          <p:nvPr/>
        </p:nvCxnSpPr>
        <p:spPr>
          <a:xfrm>
            <a:off x="9059574" y="4417941"/>
            <a:ext cx="391462" cy="4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135F9875-B857-F358-CCB1-5695AC5B0BFE}"/>
              </a:ext>
            </a:extLst>
          </p:cNvPr>
          <p:cNvCxnSpPr>
            <a:cxnSpLocks/>
          </p:cNvCxnSpPr>
          <p:nvPr/>
        </p:nvCxnSpPr>
        <p:spPr>
          <a:xfrm>
            <a:off x="3509299" y="3270615"/>
            <a:ext cx="0" cy="2500312"/>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FEA3F873-956F-2E3F-5093-DE23A6E77138}"/>
              </a:ext>
            </a:extLst>
          </p:cNvPr>
          <p:cNvCxnSpPr>
            <a:cxnSpLocks/>
          </p:cNvCxnSpPr>
          <p:nvPr/>
        </p:nvCxnSpPr>
        <p:spPr>
          <a:xfrm flipH="1">
            <a:off x="2151011" y="3270615"/>
            <a:ext cx="3038475"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C727EA83-1DE8-ABA4-D0F0-C7B2E17EEBE9}"/>
              </a:ext>
            </a:extLst>
          </p:cNvPr>
          <p:cNvCxnSpPr/>
          <p:nvPr/>
        </p:nvCxnSpPr>
        <p:spPr>
          <a:xfrm flipV="1">
            <a:off x="3678005" y="288961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C6FFCC-B7D5-3025-27C6-80EF4E498ED5}"/>
              </a:ext>
            </a:extLst>
          </p:cNvPr>
          <p:cNvCxnSpPr>
            <a:cxnSpLocks/>
          </p:cNvCxnSpPr>
          <p:nvPr/>
        </p:nvCxnSpPr>
        <p:spPr>
          <a:xfrm flipH="1">
            <a:off x="3118774" y="4137390"/>
            <a:ext cx="3905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7A37A0B-F02C-1156-9765-6BF9077578C3}"/>
              </a:ext>
            </a:extLst>
          </p:cNvPr>
          <p:cNvSpPr txBox="1"/>
          <p:nvPr/>
        </p:nvSpPr>
        <p:spPr>
          <a:xfrm>
            <a:off x="1864467" y="3063208"/>
            <a:ext cx="327334" cy="369332"/>
          </a:xfrm>
          <a:prstGeom prst="rect">
            <a:avLst/>
          </a:prstGeom>
          <a:noFill/>
        </p:spPr>
        <p:txBody>
          <a:bodyPr wrap="none" rtlCol="0">
            <a:spAutoFit/>
          </a:bodyPr>
          <a:lstStyle/>
          <a:p>
            <a:r>
              <a:rPr lang="en-US" altLang="zh-CN" b="1" dirty="0"/>
              <a:t>X</a:t>
            </a:r>
            <a:endParaRPr lang="zh-CN" altLang="en-US" b="1" dirty="0"/>
          </a:p>
        </p:txBody>
      </p:sp>
      <p:sp>
        <p:nvSpPr>
          <p:cNvPr id="35" name="文本框 34">
            <a:extLst>
              <a:ext uri="{FF2B5EF4-FFF2-40B4-BE49-F238E27FC236}">
                <a16:creationId xmlns:a16="http://schemas.microsoft.com/office/drawing/2014/main" id="{EC46CE29-DE35-9C58-BCC0-A39D871D0D6D}"/>
              </a:ext>
            </a:extLst>
          </p:cNvPr>
          <p:cNvSpPr txBox="1"/>
          <p:nvPr/>
        </p:nvSpPr>
        <p:spPr>
          <a:xfrm>
            <a:off x="3185171" y="3448099"/>
            <a:ext cx="324128" cy="369332"/>
          </a:xfrm>
          <a:prstGeom prst="rect">
            <a:avLst/>
          </a:prstGeom>
          <a:noFill/>
        </p:spPr>
        <p:txBody>
          <a:bodyPr wrap="none" rtlCol="0">
            <a:spAutoFit/>
          </a:bodyPr>
          <a:lstStyle/>
          <a:p>
            <a:r>
              <a:rPr lang="en-US" altLang="zh-CN" b="1" dirty="0"/>
              <a:t>Y</a:t>
            </a:r>
            <a:endParaRPr lang="zh-CN" altLang="en-US" b="1" dirty="0"/>
          </a:p>
        </p:txBody>
      </p:sp>
      <p:sp>
        <p:nvSpPr>
          <p:cNvPr id="40" name="文本框 39">
            <a:extLst>
              <a:ext uri="{FF2B5EF4-FFF2-40B4-BE49-F238E27FC236}">
                <a16:creationId xmlns:a16="http://schemas.microsoft.com/office/drawing/2014/main" id="{A2A37289-8B87-1C1D-998E-7099AA88EDA4}"/>
              </a:ext>
            </a:extLst>
          </p:cNvPr>
          <p:cNvSpPr txBox="1"/>
          <p:nvPr/>
        </p:nvSpPr>
        <p:spPr>
          <a:xfrm>
            <a:off x="946148"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C6F745DF-9639-048F-1F07-2021C769F055}"/>
              </a:ext>
            </a:extLst>
          </p:cNvPr>
          <p:cNvPicPr>
            <a:picLocks noChangeAspect="1"/>
          </p:cNvPicPr>
          <p:nvPr/>
        </p:nvPicPr>
        <p:blipFill>
          <a:blip r:embed="rId3"/>
          <a:stretch>
            <a:fillRect/>
          </a:stretch>
        </p:blipFill>
        <p:spPr>
          <a:xfrm>
            <a:off x="7866960" y="403138"/>
            <a:ext cx="1597115" cy="1429636"/>
          </a:xfrm>
          <a:prstGeom prst="rect">
            <a:avLst/>
          </a:prstGeom>
        </p:spPr>
      </p:pic>
      <p:pic>
        <p:nvPicPr>
          <p:cNvPr id="70" name="图片 69">
            <a:extLst>
              <a:ext uri="{FF2B5EF4-FFF2-40B4-BE49-F238E27FC236}">
                <a16:creationId xmlns:a16="http://schemas.microsoft.com/office/drawing/2014/main" id="{1B60CEF0-693A-4E33-8B63-F8F6F2232825}"/>
              </a:ext>
            </a:extLst>
          </p:cNvPr>
          <p:cNvPicPr>
            <a:picLocks noChangeAspect="1"/>
          </p:cNvPicPr>
          <p:nvPr/>
        </p:nvPicPr>
        <p:blipFill>
          <a:blip r:embed="rId4"/>
          <a:stretch>
            <a:fillRect/>
          </a:stretch>
        </p:blipFill>
        <p:spPr>
          <a:xfrm>
            <a:off x="9735428" y="402653"/>
            <a:ext cx="1031678" cy="834940"/>
          </a:xfrm>
          <a:prstGeom prst="rect">
            <a:avLst/>
          </a:prstGeom>
        </p:spPr>
      </p:pic>
      <p:sp>
        <p:nvSpPr>
          <p:cNvPr id="38" name="文本框 37">
            <a:extLst>
              <a:ext uri="{FF2B5EF4-FFF2-40B4-BE49-F238E27FC236}">
                <a16:creationId xmlns:a16="http://schemas.microsoft.com/office/drawing/2014/main" id="{F77B7A4B-8C8C-C8D3-E08F-C7E588742BB5}"/>
              </a:ext>
            </a:extLst>
          </p:cNvPr>
          <p:cNvSpPr txBox="1"/>
          <p:nvPr/>
        </p:nvSpPr>
        <p:spPr>
          <a:xfrm>
            <a:off x="2987752" y="2929908"/>
            <a:ext cx="327334" cy="369332"/>
          </a:xfrm>
          <a:prstGeom prst="rect">
            <a:avLst/>
          </a:prstGeom>
          <a:noFill/>
        </p:spPr>
        <p:txBody>
          <a:bodyPr wrap="none" rtlCol="0">
            <a:spAutoFit/>
          </a:bodyPr>
          <a:lstStyle/>
          <a:p>
            <a:r>
              <a:rPr lang="en-US" altLang="zh-CN" b="1" dirty="0"/>
              <a:t>X</a:t>
            </a:r>
            <a:endParaRPr lang="zh-CN" altLang="en-US" b="1" dirty="0"/>
          </a:p>
        </p:txBody>
      </p:sp>
      <p:sp>
        <p:nvSpPr>
          <p:cNvPr id="42" name="文本框 41">
            <a:extLst>
              <a:ext uri="{FF2B5EF4-FFF2-40B4-BE49-F238E27FC236}">
                <a16:creationId xmlns:a16="http://schemas.microsoft.com/office/drawing/2014/main" id="{9F330247-6D1C-3C3F-DF03-6752535B593A}"/>
              </a:ext>
            </a:extLst>
          </p:cNvPr>
          <p:cNvSpPr txBox="1"/>
          <p:nvPr/>
        </p:nvSpPr>
        <p:spPr>
          <a:xfrm>
            <a:off x="3482669" y="4336105"/>
            <a:ext cx="324128" cy="369332"/>
          </a:xfrm>
          <a:prstGeom prst="rect">
            <a:avLst/>
          </a:prstGeom>
          <a:noFill/>
        </p:spPr>
        <p:txBody>
          <a:bodyPr wrap="none" rtlCol="0">
            <a:spAutoFit/>
          </a:bodyPr>
          <a:lstStyle/>
          <a:p>
            <a:r>
              <a:rPr lang="en-US" altLang="zh-CN" b="1" dirty="0"/>
              <a:t>Y</a:t>
            </a:r>
            <a:endParaRPr lang="zh-CN" altLang="en-US" b="1" dirty="0"/>
          </a:p>
        </p:txBody>
      </p:sp>
      <p:sp>
        <p:nvSpPr>
          <p:cNvPr id="44" name="文本框 43">
            <a:extLst>
              <a:ext uri="{FF2B5EF4-FFF2-40B4-BE49-F238E27FC236}">
                <a16:creationId xmlns:a16="http://schemas.microsoft.com/office/drawing/2014/main" id="{4E0D4A47-E81F-8435-ED82-D84033951A1E}"/>
              </a:ext>
            </a:extLst>
          </p:cNvPr>
          <p:cNvSpPr txBox="1"/>
          <p:nvPr/>
        </p:nvSpPr>
        <p:spPr>
          <a:xfrm>
            <a:off x="4543185" y="2908878"/>
            <a:ext cx="327334" cy="369332"/>
          </a:xfrm>
          <a:prstGeom prst="rect">
            <a:avLst/>
          </a:prstGeom>
          <a:noFill/>
        </p:spPr>
        <p:txBody>
          <a:bodyPr wrap="none" rtlCol="0">
            <a:spAutoFit/>
          </a:bodyPr>
          <a:lstStyle/>
          <a:p>
            <a:r>
              <a:rPr lang="en-US" altLang="zh-CN" b="1" dirty="0"/>
              <a:t>X</a:t>
            </a:r>
            <a:endParaRPr lang="zh-CN" altLang="en-US" b="1" dirty="0"/>
          </a:p>
        </p:txBody>
      </p:sp>
      <p:sp>
        <p:nvSpPr>
          <p:cNvPr id="45" name="椭圆 44">
            <a:extLst>
              <a:ext uri="{FF2B5EF4-FFF2-40B4-BE49-F238E27FC236}">
                <a16:creationId xmlns:a16="http://schemas.microsoft.com/office/drawing/2014/main" id="{66B8B095-5EF2-6A4D-2144-20C7F3647B1D}"/>
              </a:ext>
            </a:extLst>
          </p:cNvPr>
          <p:cNvSpPr/>
          <p:nvPr/>
        </p:nvSpPr>
        <p:spPr>
          <a:xfrm>
            <a:off x="9899489" y="527400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Y</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6" name="椭圆 45">
            <a:extLst>
              <a:ext uri="{FF2B5EF4-FFF2-40B4-BE49-F238E27FC236}">
                <a16:creationId xmlns:a16="http://schemas.microsoft.com/office/drawing/2014/main" id="{CAED739F-7CE3-88F7-8EF7-A3800C7EFC44}"/>
              </a:ext>
            </a:extLst>
          </p:cNvPr>
          <p:cNvSpPr/>
          <p:nvPr/>
        </p:nvSpPr>
        <p:spPr>
          <a:xfrm>
            <a:off x="10408975" y="5815037"/>
            <a:ext cx="461665" cy="461665"/>
          </a:xfrm>
          <a:prstGeom prst="ellipse">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1</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47" name="椭圆 46">
            <a:extLst>
              <a:ext uri="{FF2B5EF4-FFF2-40B4-BE49-F238E27FC236}">
                <a16:creationId xmlns:a16="http://schemas.microsoft.com/office/drawing/2014/main" id="{CA624444-6D81-D27E-B618-EEA7538A743B}"/>
              </a:ext>
            </a:extLst>
          </p:cNvPr>
          <p:cNvSpPr/>
          <p:nvPr/>
        </p:nvSpPr>
        <p:spPr>
          <a:xfrm>
            <a:off x="9383427" y="581503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49" name="直接箭头连接符 48">
            <a:extLst>
              <a:ext uri="{FF2B5EF4-FFF2-40B4-BE49-F238E27FC236}">
                <a16:creationId xmlns:a16="http://schemas.microsoft.com/office/drawing/2014/main" id="{FCC177B0-2453-09C1-53A8-A58459764C58}"/>
              </a:ext>
            </a:extLst>
          </p:cNvPr>
          <p:cNvCxnSpPr>
            <a:stCxn id="41" idx="5"/>
            <a:endCxn id="45" idx="1"/>
          </p:cNvCxnSpPr>
          <p:nvPr/>
        </p:nvCxnSpPr>
        <p:spPr>
          <a:xfrm>
            <a:off x="9777483" y="5153888"/>
            <a:ext cx="189615" cy="18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128C84-3063-2B87-782E-2471686887EF}"/>
              </a:ext>
            </a:extLst>
          </p:cNvPr>
          <p:cNvCxnSpPr>
            <a:stCxn id="45" idx="5"/>
            <a:endCxn id="46" idx="1"/>
          </p:cNvCxnSpPr>
          <p:nvPr/>
        </p:nvCxnSpPr>
        <p:spPr>
          <a:xfrm>
            <a:off x="10293545" y="5668064"/>
            <a:ext cx="183039" cy="21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C2D6241-805E-9EAD-5023-8BE22F292DA7}"/>
              </a:ext>
            </a:extLst>
          </p:cNvPr>
          <p:cNvCxnSpPr>
            <a:stCxn id="45" idx="3"/>
            <a:endCxn id="47" idx="7"/>
          </p:cNvCxnSpPr>
          <p:nvPr/>
        </p:nvCxnSpPr>
        <p:spPr>
          <a:xfrm flipH="1">
            <a:off x="9777483" y="5668064"/>
            <a:ext cx="189615" cy="214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F7A02D35-B0F0-AFA6-67CA-D217169DD460}"/>
              </a:ext>
            </a:extLst>
          </p:cNvPr>
          <p:cNvSpPr/>
          <p:nvPr/>
        </p:nvSpPr>
        <p:spPr>
          <a:xfrm>
            <a:off x="624823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62" name="椭圆 61">
            <a:extLst>
              <a:ext uri="{FF2B5EF4-FFF2-40B4-BE49-F238E27FC236}">
                <a16:creationId xmlns:a16="http://schemas.microsoft.com/office/drawing/2014/main" id="{6B4E0D51-5154-1B63-9899-FF9B07BFE35B}"/>
              </a:ext>
            </a:extLst>
          </p:cNvPr>
          <p:cNvSpPr/>
          <p:nvPr/>
        </p:nvSpPr>
        <p:spPr>
          <a:xfrm>
            <a:off x="6844702" y="3723252"/>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65" name="椭圆 64">
            <a:extLst>
              <a:ext uri="{FF2B5EF4-FFF2-40B4-BE49-F238E27FC236}">
                <a16:creationId xmlns:a16="http://schemas.microsoft.com/office/drawing/2014/main" id="{1BB62477-8703-61DC-205B-C3A386084FF5}"/>
              </a:ext>
            </a:extLst>
          </p:cNvPr>
          <p:cNvSpPr/>
          <p:nvPr/>
        </p:nvSpPr>
        <p:spPr>
          <a:xfrm>
            <a:off x="7690858"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66" name="椭圆 65">
            <a:extLst>
              <a:ext uri="{FF2B5EF4-FFF2-40B4-BE49-F238E27FC236}">
                <a16:creationId xmlns:a16="http://schemas.microsoft.com/office/drawing/2014/main" id="{10E2825C-7AFE-904D-43EF-95A4B822BA21}"/>
              </a:ext>
            </a:extLst>
          </p:cNvPr>
          <p:cNvSpPr/>
          <p:nvPr/>
        </p:nvSpPr>
        <p:spPr>
          <a:xfrm>
            <a:off x="8287328"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77" name="椭圆 76">
            <a:extLst>
              <a:ext uri="{FF2B5EF4-FFF2-40B4-BE49-F238E27FC236}">
                <a16:creationId xmlns:a16="http://schemas.microsoft.com/office/drawing/2014/main" id="{DD5B57B8-8BC4-02ED-BBE7-60D9FAC1F075}"/>
              </a:ext>
            </a:extLst>
          </p:cNvPr>
          <p:cNvSpPr/>
          <p:nvPr/>
        </p:nvSpPr>
        <p:spPr>
          <a:xfrm>
            <a:off x="6578893" y="4759458"/>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X</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78" name="直接箭头连接符 77">
            <a:extLst>
              <a:ext uri="{FF2B5EF4-FFF2-40B4-BE49-F238E27FC236}">
                <a16:creationId xmlns:a16="http://schemas.microsoft.com/office/drawing/2014/main" id="{71239F40-F3B1-B2CC-2E58-0010F3E3A9EE}"/>
              </a:ext>
            </a:extLst>
          </p:cNvPr>
          <p:cNvCxnSpPr>
            <a:endCxn id="77" idx="7"/>
          </p:cNvCxnSpPr>
          <p:nvPr/>
        </p:nvCxnSpPr>
        <p:spPr>
          <a:xfrm flipH="1">
            <a:off x="6972949" y="3694041"/>
            <a:ext cx="1086136" cy="113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6392B1ED-BF7E-7483-7A49-1793BFD53287}"/>
              </a:ext>
            </a:extLst>
          </p:cNvPr>
          <p:cNvSpPr/>
          <p:nvPr/>
        </p:nvSpPr>
        <p:spPr>
          <a:xfrm>
            <a:off x="6197752" y="5147730"/>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80" name="椭圆 79">
            <a:extLst>
              <a:ext uri="{FF2B5EF4-FFF2-40B4-BE49-F238E27FC236}">
                <a16:creationId xmlns:a16="http://schemas.microsoft.com/office/drawing/2014/main" id="{B3F870D2-BF6F-3C9E-5E03-6AD3E8D64DAA}"/>
              </a:ext>
            </a:extLst>
          </p:cNvPr>
          <p:cNvSpPr/>
          <p:nvPr/>
        </p:nvSpPr>
        <p:spPr>
          <a:xfrm>
            <a:off x="6955186" y="5140400"/>
            <a:ext cx="461665" cy="461665"/>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Y</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81" name="椭圆 80">
            <a:extLst>
              <a:ext uri="{FF2B5EF4-FFF2-40B4-BE49-F238E27FC236}">
                <a16:creationId xmlns:a16="http://schemas.microsoft.com/office/drawing/2014/main" id="{32C62DA6-810E-4351-45AF-056D26F11377}"/>
              </a:ext>
            </a:extLst>
          </p:cNvPr>
          <p:cNvSpPr/>
          <p:nvPr/>
        </p:nvSpPr>
        <p:spPr>
          <a:xfrm>
            <a:off x="6709897" y="5565618"/>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82" name="椭圆 81">
            <a:extLst>
              <a:ext uri="{FF2B5EF4-FFF2-40B4-BE49-F238E27FC236}">
                <a16:creationId xmlns:a16="http://schemas.microsoft.com/office/drawing/2014/main" id="{DD490C6F-1882-7F5E-A243-5C391067C896}"/>
              </a:ext>
            </a:extLst>
          </p:cNvPr>
          <p:cNvSpPr/>
          <p:nvPr/>
        </p:nvSpPr>
        <p:spPr>
          <a:xfrm>
            <a:off x="7200377" y="5566406"/>
            <a:ext cx="461665" cy="461665"/>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n w="0"/>
                <a:solidFill>
                  <a:schemeClr val="accent1"/>
                </a:solidFill>
                <a:effectLst>
                  <a:outerShdw blurRad="38100" dist="25400" dir="5400000" algn="ctr" rotWithShape="0">
                    <a:srgbClr val="6E747A">
                      <a:alpha val="43000"/>
                    </a:srgbClr>
                  </a:outerShdw>
                </a:effectLst>
              </a:rPr>
              <a:t>0</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83" name="直接连接符 82">
            <a:extLst>
              <a:ext uri="{FF2B5EF4-FFF2-40B4-BE49-F238E27FC236}">
                <a16:creationId xmlns:a16="http://schemas.microsoft.com/office/drawing/2014/main" id="{AE526681-C771-335D-1B5A-61B9F1E5A4D5}"/>
              </a:ext>
            </a:extLst>
          </p:cNvPr>
          <p:cNvCxnSpPr>
            <a:stCxn id="77" idx="3"/>
            <a:endCxn id="79" idx="7"/>
          </p:cNvCxnSpPr>
          <p:nvPr/>
        </p:nvCxnSpPr>
        <p:spPr>
          <a:xfrm flipH="1">
            <a:off x="6591808" y="5153514"/>
            <a:ext cx="54694" cy="6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013A0B9-38A7-0358-616C-74805480C8E3}"/>
              </a:ext>
            </a:extLst>
          </p:cNvPr>
          <p:cNvCxnSpPr>
            <a:stCxn id="77" idx="5"/>
            <a:endCxn id="80" idx="1"/>
          </p:cNvCxnSpPr>
          <p:nvPr/>
        </p:nvCxnSpPr>
        <p:spPr>
          <a:xfrm>
            <a:off x="6972949" y="5153514"/>
            <a:ext cx="49846" cy="54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2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Application-CSG Boolean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sp>
        <p:nvSpPr>
          <p:cNvPr id="3" name="文本框 2">
            <a:extLst>
              <a:ext uri="{FF2B5EF4-FFF2-40B4-BE49-F238E27FC236}">
                <a16:creationId xmlns:a16="http://schemas.microsoft.com/office/drawing/2014/main" id="{20CA1805-78C3-BA65-0F51-E7A7FC95206E}"/>
              </a:ext>
            </a:extLst>
          </p:cNvPr>
          <p:cNvSpPr txBox="1"/>
          <p:nvPr/>
        </p:nvSpPr>
        <p:spPr>
          <a:xfrm>
            <a:off x="946148" y="6086138"/>
            <a:ext cx="10298111" cy="461665"/>
          </a:xfrm>
          <a:prstGeom prst="rect">
            <a:avLst/>
          </a:prstGeom>
          <a:noFill/>
        </p:spPr>
        <p:txBody>
          <a:bodyPr wrap="square" rtlCol="0">
            <a:spAutoFit/>
          </a:bodyPr>
          <a:lstStyle/>
          <a:p>
            <a:r>
              <a:rPr lang="en-US" altLang="zh-CN" sz="1200" b="0" i="0" dirty="0" err="1">
                <a:solidFill>
                  <a:schemeClr val="bg1">
                    <a:lumMod val="65000"/>
                  </a:schemeClr>
                </a:solidFill>
                <a:effectLst/>
                <a:latin typeface="Arial" panose="020B0604020202020204" pitchFamily="34" charset="0"/>
              </a:rPr>
              <a:t>Nehring-Wirxel</a:t>
            </a:r>
            <a:r>
              <a:rPr lang="en-US" altLang="zh-CN" sz="1200" b="0" i="0" dirty="0">
                <a:solidFill>
                  <a:schemeClr val="bg1">
                    <a:lumMod val="65000"/>
                  </a:schemeClr>
                </a:solidFill>
                <a:effectLst/>
                <a:latin typeface="Arial" panose="020B0604020202020204" pitchFamily="34" charset="0"/>
              </a:rPr>
              <a:t>, Julius, Philip </a:t>
            </a:r>
            <a:r>
              <a:rPr lang="en-US" altLang="zh-CN" sz="1200" b="0" i="0" dirty="0" err="1">
                <a:solidFill>
                  <a:schemeClr val="bg1">
                    <a:lumMod val="65000"/>
                  </a:schemeClr>
                </a:solidFill>
                <a:effectLst/>
                <a:latin typeface="Arial" panose="020B0604020202020204" pitchFamily="34" charset="0"/>
              </a:rPr>
              <a:t>Trettner</a:t>
            </a:r>
            <a:r>
              <a:rPr lang="en-US" altLang="zh-CN" sz="1200" b="0" i="0" dirty="0">
                <a:solidFill>
                  <a:schemeClr val="bg1">
                    <a:lumMod val="65000"/>
                  </a:schemeClr>
                </a:solidFill>
                <a:effectLst/>
                <a:latin typeface="Arial" panose="020B0604020202020204" pitchFamily="34" charset="0"/>
              </a:rPr>
              <a:t>, and Leif </a:t>
            </a:r>
            <a:r>
              <a:rPr lang="en-US" altLang="zh-CN" sz="1200" b="0" i="0" dirty="0" err="1">
                <a:solidFill>
                  <a:schemeClr val="bg1">
                    <a:lumMod val="65000"/>
                  </a:schemeClr>
                </a:solidFill>
                <a:effectLst/>
                <a:latin typeface="Arial" panose="020B0604020202020204" pitchFamily="34" charset="0"/>
              </a:rPr>
              <a:t>Kobbelt</a:t>
            </a:r>
            <a:r>
              <a:rPr lang="en-US" altLang="zh-CN" sz="1200" b="0" i="0" dirty="0">
                <a:solidFill>
                  <a:schemeClr val="bg1">
                    <a:lumMod val="65000"/>
                  </a:schemeClr>
                </a:solidFill>
                <a:effectLst/>
                <a:latin typeface="Arial" panose="020B0604020202020204" pitchFamily="34" charset="0"/>
              </a:rPr>
              <a:t>. "Fast exact </a:t>
            </a:r>
            <a:r>
              <a:rPr lang="en-US" altLang="zh-CN" sz="1200" b="0" i="0" dirty="0" err="1">
                <a:solidFill>
                  <a:schemeClr val="bg1">
                    <a:lumMod val="65000"/>
                  </a:schemeClr>
                </a:solidFill>
                <a:effectLst/>
                <a:latin typeface="Arial" panose="020B0604020202020204" pitchFamily="34" charset="0"/>
              </a:rPr>
              <a:t>booleans</a:t>
            </a:r>
            <a:r>
              <a:rPr lang="en-US" altLang="zh-CN" sz="1200" b="0" i="0" dirty="0">
                <a:solidFill>
                  <a:schemeClr val="bg1">
                    <a:lumMod val="65000"/>
                  </a:schemeClr>
                </a:solidFill>
                <a:effectLst/>
                <a:latin typeface="Arial" panose="020B0604020202020204" pitchFamily="34" charset="0"/>
              </a:rPr>
              <a:t> for iterated CSG using octree-embedded BSPs." </a:t>
            </a:r>
          </a:p>
          <a:p>
            <a:r>
              <a:rPr lang="en-US" altLang="zh-CN" sz="1200" b="0" i="0" dirty="0">
                <a:solidFill>
                  <a:schemeClr val="bg1">
                    <a:lumMod val="65000"/>
                  </a:schemeClr>
                </a:solidFill>
                <a:effectLst/>
                <a:latin typeface="Arial" panose="020B0604020202020204" pitchFamily="34" charset="0"/>
              </a:rPr>
              <a:t>Computer-Aided Design 135 (2021): 103015.</a:t>
            </a:r>
            <a:endParaRPr lang="zh-CN" altLang="en-US" sz="1200" dirty="0">
              <a:solidFill>
                <a:schemeClr val="bg1">
                  <a:lumMod val="65000"/>
                </a:schemeClr>
              </a:solidFill>
            </a:endParaRPr>
          </a:p>
        </p:txBody>
      </p:sp>
      <p:pic>
        <p:nvPicPr>
          <p:cNvPr id="34" name="内容占位符 8">
            <a:extLst>
              <a:ext uri="{FF2B5EF4-FFF2-40B4-BE49-F238E27FC236}">
                <a16:creationId xmlns:a16="http://schemas.microsoft.com/office/drawing/2014/main" id="{A6BF7A25-4ED0-4826-DD48-08EF98D31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913" y="3752215"/>
            <a:ext cx="5328220" cy="2085803"/>
          </a:xfrm>
          <a:prstGeom prst="rect">
            <a:avLst/>
          </a:prstGeom>
        </p:spPr>
      </p:pic>
      <p:sp>
        <p:nvSpPr>
          <p:cNvPr id="36" name="文本框 35">
            <a:extLst>
              <a:ext uri="{FF2B5EF4-FFF2-40B4-BE49-F238E27FC236}">
                <a16:creationId xmlns:a16="http://schemas.microsoft.com/office/drawing/2014/main" id="{B76D0C27-9DC6-82FD-D213-A0324C6AC337}"/>
              </a:ext>
            </a:extLst>
          </p:cNvPr>
          <p:cNvSpPr txBox="1"/>
          <p:nvPr/>
        </p:nvSpPr>
        <p:spPr>
          <a:xfrm>
            <a:off x="6095999" y="1305103"/>
            <a:ext cx="5148263" cy="2536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结果：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包含冗余和不必要节点的次优</a:t>
            </a:r>
            <a:r>
              <a:rPr lang="en-US" altLang="zh-CN" dirty="0">
                <a:latin typeface="微软雅黑" panose="020B0503020204020204" pitchFamily="34" charset="-122"/>
                <a:ea typeface="微软雅黑" panose="020B0503020204020204" pitchFamily="34" charset="-122"/>
              </a:rPr>
              <a:t>BSP</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优化结果：</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BSP</a:t>
            </a:r>
            <a:r>
              <a:rPr lang="zh-CN" altLang="en-US" dirty="0">
                <a:latin typeface="微软雅黑" panose="020B0503020204020204" pitchFamily="34" charset="-122"/>
                <a:ea typeface="微软雅黑" panose="020B0503020204020204" pitchFamily="34" charset="-122"/>
              </a:rPr>
              <a:t>提取节点重建网格</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对网格合并生成最后的</a:t>
            </a:r>
            <a:r>
              <a:rPr lang="en-US" altLang="zh-CN" dirty="0">
                <a:latin typeface="微软雅黑" panose="020B0503020204020204" pitchFamily="34" charset="-122"/>
                <a:ea typeface="微软雅黑" panose="020B0503020204020204" pitchFamily="34" charset="-122"/>
              </a:rPr>
              <a:t>BSP</a:t>
            </a: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98" name="图片 97">
            <a:extLst>
              <a:ext uri="{FF2B5EF4-FFF2-40B4-BE49-F238E27FC236}">
                <a16:creationId xmlns:a16="http://schemas.microsoft.com/office/drawing/2014/main" id="{C13F2104-5B47-8AF4-9999-137349FA2D11}"/>
              </a:ext>
            </a:extLst>
          </p:cNvPr>
          <p:cNvPicPr>
            <a:picLocks noChangeAspect="1"/>
          </p:cNvPicPr>
          <p:nvPr/>
        </p:nvPicPr>
        <p:blipFill>
          <a:blip r:embed="rId4"/>
          <a:stretch>
            <a:fillRect/>
          </a:stretch>
        </p:blipFill>
        <p:spPr>
          <a:xfrm>
            <a:off x="1535974" y="1609868"/>
            <a:ext cx="3949021" cy="3638263"/>
          </a:xfrm>
          <a:prstGeom prst="rect">
            <a:avLst/>
          </a:prstGeom>
        </p:spPr>
      </p:pic>
    </p:spTree>
    <p:extLst>
      <p:ext uri="{BB962C8B-B14F-4D97-AF65-F5344CB8AC3E}">
        <p14:creationId xmlns:p14="http://schemas.microsoft.com/office/powerpoint/2010/main" val="3469505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Application-Portal System (Indoor)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pic>
        <p:nvPicPr>
          <p:cNvPr id="1026" name="Picture 2" descr="Potentially Visible Set Tutorial">
            <a:extLst>
              <a:ext uri="{FF2B5EF4-FFF2-40B4-BE49-F238E27FC236}">
                <a16:creationId xmlns:a16="http://schemas.microsoft.com/office/drawing/2014/main" id="{EF9D0A4A-4A0F-89BE-4525-B3619A58B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79" y="1882566"/>
            <a:ext cx="4485290" cy="33639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Multiple Recursive Portals and AI In Unity Part 1: Basic portal rendering : programming">
            <a:extLst>
              <a:ext uri="{FF2B5EF4-FFF2-40B4-BE49-F238E27FC236}">
                <a16:creationId xmlns:a16="http://schemas.microsoft.com/office/drawing/2014/main" id="{6A693DF9-3682-258C-0FA9-33D8FBB26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361" y="1882566"/>
            <a:ext cx="5998160" cy="33639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47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矩形 1036">
            <a:extLst>
              <a:ext uri="{FF2B5EF4-FFF2-40B4-BE49-F238E27FC236}">
                <a16:creationId xmlns:a16="http://schemas.microsoft.com/office/drawing/2014/main" id="{5C320913-1EF4-EA5C-BB0A-0B1CFCBC528F}"/>
              </a:ext>
            </a:extLst>
          </p:cNvPr>
          <p:cNvSpPr/>
          <p:nvPr/>
        </p:nvSpPr>
        <p:spPr>
          <a:xfrm>
            <a:off x="3396734" y="2491751"/>
            <a:ext cx="935232" cy="1131329"/>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6" name="矩形 1035">
            <a:extLst>
              <a:ext uri="{FF2B5EF4-FFF2-40B4-BE49-F238E27FC236}">
                <a16:creationId xmlns:a16="http://schemas.microsoft.com/office/drawing/2014/main" id="{6597F194-5EED-2F42-B0F4-F860F1F7CF36}"/>
              </a:ext>
            </a:extLst>
          </p:cNvPr>
          <p:cNvSpPr/>
          <p:nvPr/>
        </p:nvSpPr>
        <p:spPr>
          <a:xfrm>
            <a:off x="2265749" y="2491751"/>
            <a:ext cx="1126957" cy="2280350"/>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Application-Portal System (Indoor)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2" name="直接连接符 1">
            <a:extLst>
              <a:ext uri="{FF2B5EF4-FFF2-40B4-BE49-F238E27FC236}">
                <a16:creationId xmlns:a16="http://schemas.microsoft.com/office/drawing/2014/main" id="{20A5268D-722E-C9EA-8AAF-49F9C18E1F58}"/>
              </a:ext>
            </a:extLst>
          </p:cNvPr>
          <p:cNvCxnSpPr>
            <a:cxnSpLocks/>
          </p:cNvCxnSpPr>
          <p:nvPr/>
        </p:nvCxnSpPr>
        <p:spPr>
          <a:xfrm flipH="1" flipV="1">
            <a:off x="2265214" y="2476390"/>
            <a:ext cx="2069738" cy="775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3" name="直接箭头连接符 2">
            <a:extLst>
              <a:ext uri="{FF2B5EF4-FFF2-40B4-BE49-F238E27FC236}">
                <a16:creationId xmlns:a16="http://schemas.microsoft.com/office/drawing/2014/main" id="{735BF6A8-1D5A-2F83-32D5-B312C3EC7E11}"/>
              </a:ext>
            </a:extLst>
          </p:cNvPr>
          <p:cNvCxnSpPr>
            <a:cxnSpLocks/>
          </p:cNvCxnSpPr>
          <p:nvPr/>
        </p:nvCxnSpPr>
        <p:spPr>
          <a:xfrm>
            <a:off x="3489144" y="2476391"/>
            <a:ext cx="0" cy="378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AA1185E-58DC-B607-92D1-6D5300E88F2B}"/>
              </a:ext>
            </a:extLst>
          </p:cNvPr>
          <p:cNvCxnSpPr>
            <a:cxnSpLocks/>
          </p:cNvCxnSpPr>
          <p:nvPr/>
        </p:nvCxnSpPr>
        <p:spPr>
          <a:xfrm flipH="1">
            <a:off x="2265214" y="2476390"/>
            <a:ext cx="1" cy="227497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5" name="直接箭头连接符 4">
            <a:extLst>
              <a:ext uri="{FF2B5EF4-FFF2-40B4-BE49-F238E27FC236}">
                <a16:creationId xmlns:a16="http://schemas.microsoft.com/office/drawing/2014/main" id="{1E78C99B-37DD-D243-F0C4-D8AC631DF8A2}"/>
              </a:ext>
            </a:extLst>
          </p:cNvPr>
          <p:cNvCxnSpPr>
            <a:cxnSpLocks/>
          </p:cNvCxnSpPr>
          <p:nvPr/>
        </p:nvCxnSpPr>
        <p:spPr>
          <a:xfrm>
            <a:off x="2265216" y="3987871"/>
            <a:ext cx="3846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C317785-30C2-0ED4-C439-447060C77E68}"/>
              </a:ext>
            </a:extLst>
          </p:cNvPr>
          <p:cNvCxnSpPr>
            <a:cxnSpLocks/>
          </p:cNvCxnSpPr>
          <p:nvPr/>
        </p:nvCxnSpPr>
        <p:spPr>
          <a:xfrm>
            <a:off x="2265214" y="4761734"/>
            <a:ext cx="113047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D739D98A-E15D-DCA2-24CA-AD01317F0790}"/>
              </a:ext>
            </a:extLst>
          </p:cNvPr>
          <p:cNvCxnSpPr>
            <a:cxnSpLocks/>
          </p:cNvCxnSpPr>
          <p:nvPr/>
        </p:nvCxnSpPr>
        <p:spPr>
          <a:xfrm flipV="1">
            <a:off x="2909784" y="4389344"/>
            <a:ext cx="0" cy="362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B8676F4-F9C0-AFB5-08FF-1E521BEA83EF}"/>
              </a:ext>
            </a:extLst>
          </p:cNvPr>
          <p:cNvCxnSpPr>
            <a:cxnSpLocks/>
          </p:cNvCxnSpPr>
          <p:nvPr/>
        </p:nvCxnSpPr>
        <p:spPr>
          <a:xfrm flipH="1" flipV="1">
            <a:off x="3395693" y="3623497"/>
            <a:ext cx="1" cy="1138237"/>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EE31E9EF-D227-4D00-9389-FA2DB6DD76A5}"/>
              </a:ext>
            </a:extLst>
          </p:cNvPr>
          <p:cNvCxnSpPr>
            <a:cxnSpLocks/>
          </p:cNvCxnSpPr>
          <p:nvPr/>
        </p:nvCxnSpPr>
        <p:spPr>
          <a:xfrm flipH="1">
            <a:off x="2962686" y="4217780"/>
            <a:ext cx="4330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5E09E0-DD1C-E11E-3D6A-52581A0B0EFF}"/>
              </a:ext>
            </a:extLst>
          </p:cNvPr>
          <p:cNvCxnSpPr>
            <a:cxnSpLocks/>
          </p:cNvCxnSpPr>
          <p:nvPr/>
        </p:nvCxnSpPr>
        <p:spPr>
          <a:xfrm>
            <a:off x="3395693" y="3631254"/>
            <a:ext cx="93925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7" name="直接箭头连接符 16">
            <a:extLst>
              <a:ext uri="{FF2B5EF4-FFF2-40B4-BE49-F238E27FC236}">
                <a16:creationId xmlns:a16="http://schemas.microsoft.com/office/drawing/2014/main" id="{F705B276-FCC1-30C8-EA06-22A446035882}"/>
              </a:ext>
            </a:extLst>
          </p:cNvPr>
          <p:cNvCxnSpPr>
            <a:cxnSpLocks/>
          </p:cNvCxnSpPr>
          <p:nvPr/>
        </p:nvCxnSpPr>
        <p:spPr>
          <a:xfrm flipV="1">
            <a:off x="3954454" y="3317875"/>
            <a:ext cx="0" cy="3211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D66F0B7-8268-1630-5AF9-1158C5C35501}"/>
              </a:ext>
            </a:extLst>
          </p:cNvPr>
          <p:cNvCxnSpPr>
            <a:cxnSpLocks/>
          </p:cNvCxnSpPr>
          <p:nvPr/>
        </p:nvCxnSpPr>
        <p:spPr>
          <a:xfrm flipV="1">
            <a:off x="4334954" y="2476390"/>
            <a:ext cx="0" cy="1162621"/>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20" name="直接箭头连接符 19">
            <a:extLst>
              <a:ext uri="{FF2B5EF4-FFF2-40B4-BE49-F238E27FC236}">
                <a16:creationId xmlns:a16="http://schemas.microsoft.com/office/drawing/2014/main" id="{9B610D75-4BB7-F022-B1DB-7AB5B1A5CC39}"/>
              </a:ext>
            </a:extLst>
          </p:cNvPr>
          <p:cNvCxnSpPr>
            <a:cxnSpLocks/>
          </p:cNvCxnSpPr>
          <p:nvPr/>
        </p:nvCxnSpPr>
        <p:spPr>
          <a:xfrm flipH="1">
            <a:off x="3981450" y="3065944"/>
            <a:ext cx="3535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B906F5E-EEDE-AD00-84A3-7F6867C126F3}"/>
              </a:ext>
            </a:extLst>
          </p:cNvPr>
          <p:cNvCxnSpPr>
            <a:cxnSpLocks/>
          </p:cNvCxnSpPr>
          <p:nvPr/>
        </p:nvCxnSpPr>
        <p:spPr>
          <a:xfrm flipH="1" flipV="1">
            <a:off x="3395693" y="2035284"/>
            <a:ext cx="1" cy="1578595"/>
          </a:xfrm>
          <a:prstGeom prst="line">
            <a:avLst/>
          </a:prstGeom>
          <a:ln w="28575">
            <a:solidFill>
              <a:schemeClr val="accent2">
                <a:lumMod val="40000"/>
                <a:lumOff val="60000"/>
              </a:schemeClr>
            </a:solidFill>
            <a:prstDash val="dash"/>
          </a:ln>
        </p:spPr>
        <p:style>
          <a:lnRef idx="2">
            <a:schemeClr val="accent2"/>
          </a:lnRef>
          <a:fillRef idx="0">
            <a:schemeClr val="accent2"/>
          </a:fillRef>
          <a:effectRef idx="1">
            <a:schemeClr val="accent2"/>
          </a:effectRef>
          <a:fontRef idx="minor">
            <a:schemeClr val="tx1"/>
          </a:fontRef>
        </p:style>
      </p:cxnSp>
      <p:sp>
        <p:nvSpPr>
          <p:cNvPr id="36" name="文本框 35">
            <a:extLst>
              <a:ext uri="{FF2B5EF4-FFF2-40B4-BE49-F238E27FC236}">
                <a16:creationId xmlns:a16="http://schemas.microsoft.com/office/drawing/2014/main" id="{1BE0E1ED-F289-ABE5-30F7-D21C270E5DDD}"/>
              </a:ext>
            </a:extLst>
          </p:cNvPr>
          <p:cNvSpPr txBox="1"/>
          <p:nvPr/>
        </p:nvSpPr>
        <p:spPr>
          <a:xfrm>
            <a:off x="2458191" y="4710304"/>
            <a:ext cx="46875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0BA9C4F-325C-B0B7-DEB2-4D0B19F98C48}"/>
              </a:ext>
            </a:extLst>
          </p:cNvPr>
          <p:cNvSpPr txBox="1"/>
          <p:nvPr/>
        </p:nvSpPr>
        <p:spPr>
          <a:xfrm>
            <a:off x="1794331" y="348530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BD0C5AA8-E6E6-B3B5-9F85-52D4560D0E04}"/>
              </a:ext>
            </a:extLst>
          </p:cNvPr>
          <p:cNvSpPr txBox="1"/>
          <p:nvPr/>
        </p:nvSpPr>
        <p:spPr>
          <a:xfrm>
            <a:off x="3300083" y="4232987"/>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C39504A-4FF5-04B8-C893-B21579E39CD8}"/>
              </a:ext>
            </a:extLst>
          </p:cNvPr>
          <p:cNvSpPr txBox="1"/>
          <p:nvPr/>
        </p:nvSpPr>
        <p:spPr>
          <a:xfrm>
            <a:off x="3833446" y="3630836"/>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57A56E-C9F6-C4B6-9F5C-E133D0234266}"/>
              </a:ext>
            </a:extLst>
          </p:cNvPr>
          <p:cNvSpPr txBox="1"/>
          <p:nvPr/>
        </p:nvSpPr>
        <p:spPr>
          <a:xfrm>
            <a:off x="4212176" y="306594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5242ED2-BBB8-65C9-9BC2-BB38CC9FFDD9}"/>
              </a:ext>
            </a:extLst>
          </p:cNvPr>
          <p:cNvSpPr txBox="1"/>
          <p:nvPr/>
        </p:nvSpPr>
        <p:spPr>
          <a:xfrm>
            <a:off x="3449958"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4b</a:t>
            </a:r>
            <a:endParaRPr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2AE2E8F-CC44-FE79-FDC8-1374094C53B5}"/>
              </a:ext>
            </a:extLst>
          </p:cNvPr>
          <p:cNvSpPr txBox="1"/>
          <p:nvPr/>
        </p:nvSpPr>
        <p:spPr>
          <a:xfrm>
            <a:off x="2649910"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a:t>
            </a:r>
            <a:endParaRPr lang="zh-CN" altLang="en-US" dirty="0">
              <a:latin typeface="微软雅黑" panose="020B0503020204020204" pitchFamily="34" charset="-122"/>
              <a:ea typeface="微软雅黑" panose="020B0503020204020204" pitchFamily="34" charset="-122"/>
            </a:endParaRPr>
          </a:p>
        </p:txBody>
      </p:sp>
      <p:sp>
        <p:nvSpPr>
          <p:cNvPr id="1041" name="椭圆 1040">
            <a:extLst>
              <a:ext uri="{FF2B5EF4-FFF2-40B4-BE49-F238E27FC236}">
                <a16:creationId xmlns:a16="http://schemas.microsoft.com/office/drawing/2014/main" id="{1E76F300-7BE1-1D43-8E24-C6F85B71DFE3}"/>
              </a:ext>
            </a:extLst>
          </p:cNvPr>
          <p:cNvSpPr/>
          <p:nvPr/>
        </p:nvSpPr>
        <p:spPr>
          <a:xfrm>
            <a:off x="7138371" y="2003057"/>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1</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2" name="椭圆 1041">
            <a:extLst>
              <a:ext uri="{FF2B5EF4-FFF2-40B4-BE49-F238E27FC236}">
                <a16:creationId xmlns:a16="http://schemas.microsoft.com/office/drawing/2014/main" id="{202632E8-8201-8FF1-8FE9-E63F810F5F1B}"/>
              </a:ext>
            </a:extLst>
          </p:cNvPr>
          <p:cNvSpPr/>
          <p:nvPr/>
        </p:nvSpPr>
        <p:spPr>
          <a:xfrm>
            <a:off x="6021625" y="334489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3</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3" name="椭圆 1042">
            <a:extLst>
              <a:ext uri="{FF2B5EF4-FFF2-40B4-BE49-F238E27FC236}">
                <a16:creationId xmlns:a16="http://schemas.microsoft.com/office/drawing/2014/main" id="{CB5BA2FD-1473-7C11-ED6B-A2CD5C2EB299}"/>
              </a:ext>
            </a:extLst>
          </p:cNvPr>
          <p:cNvSpPr/>
          <p:nvPr/>
        </p:nvSpPr>
        <p:spPr>
          <a:xfrm>
            <a:off x="6565384" y="267062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2</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4" name="椭圆 1043">
            <a:extLst>
              <a:ext uri="{FF2B5EF4-FFF2-40B4-BE49-F238E27FC236}">
                <a16:creationId xmlns:a16="http://schemas.microsoft.com/office/drawing/2014/main" id="{67E75254-4221-FE27-305D-A94CD455C219}"/>
              </a:ext>
            </a:extLst>
          </p:cNvPr>
          <p:cNvSpPr/>
          <p:nvPr/>
        </p:nvSpPr>
        <p:spPr>
          <a:xfrm>
            <a:off x="7689334" y="2696613"/>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5" name="椭圆 1044">
            <a:extLst>
              <a:ext uri="{FF2B5EF4-FFF2-40B4-BE49-F238E27FC236}">
                <a16:creationId xmlns:a16="http://schemas.microsoft.com/office/drawing/2014/main" id="{FD23503D-002E-D712-2956-17F64AE6107B}"/>
              </a:ext>
            </a:extLst>
          </p:cNvPr>
          <p:cNvSpPr/>
          <p:nvPr/>
        </p:nvSpPr>
        <p:spPr>
          <a:xfrm>
            <a:off x="7138371" y="3344890"/>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5</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6" name="椭圆 1045">
            <a:extLst>
              <a:ext uri="{FF2B5EF4-FFF2-40B4-BE49-F238E27FC236}">
                <a16:creationId xmlns:a16="http://schemas.microsoft.com/office/drawing/2014/main" id="{E670E2B2-4C8E-0DAF-E29B-47E5511D120F}"/>
              </a:ext>
            </a:extLst>
          </p:cNvPr>
          <p:cNvSpPr/>
          <p:nvPr/>
        </p:nvSpPr>
        <p:spPr>
          <a:xfrm>
            <a:off x="6565384" y="4091924"/>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6</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7" name="文本框 1046">
            <a:extLst>
              <a:ext uri="{FF2B5EF4-FFF2-40B4-BE49-F238E27FC236}">
                <a16:creationId xmlns:a16="http://schemas.microsoft.com/office/drawing/2014/main" id="{4D1AB250-3492-2FFF-7AE1-F1E5A6536655}"/>
              </a:ext>
            </a:extLst>
          </p:cNvPr>
          <p:cNvSpPr txBox="1"/>
          <p:nvPr/>
        </p:nvSpPr>
        <p:spPr>
          <a:xfrm>
            <a:off x="7770659" y="2724707"/>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b</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8" name="椭圆 1047">
            <a:extLst>
              <a:ext uri="{FF2B5EF4-FFF2-40B4-BE49-F238E27FC236}">
                <a16:creationId xmlns:a16="http://schemas.microsoft.com/office/drawing/2014/main" id="{C49C2AC4-5367-F68D-87F4-8FFFCFFB8D78}"/>
              </a:ext>
            </a:extLst>
          </p:cNvPr>
          <p:cNvSpPr/>
          <p:nvPr/>
        </p:nvSpPr>
        <p:spPr>
          <a:xfrm>
            <a:off x="5485925" y="4091924"/>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049" name="文本框 1048">
            <a:extLst>
              <a:ext uri="{FF2B5EF4-FFF2-40B4-BE49-F238E27FC236}">
                <a16:creationId xmlns:a16="http://schemas.microsoft.com/office/drawing/2014/main" id="{23EF92CE-2D73-31A0-917E-7E4FCF4EF71D}"/>
              </a:ext>
            </a:extLst>
          </p:cNvPr>
          <p:cNvSpPr txBox="1"/>
          <p:nvPr/>
        </p:nvSpPr>
        <p:spPr>
          <a:xfrm>
            <a:off x="5573773" y="4129050"/>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a</a:t>
            </a:r>
            <a:endParaRPr lang="zh-CN" altLang="en-US" sz="1400" b="1" dirty="0">
              <a:ln w="0"/>
              <a:solidFill>
                <a:schemeClr val="accent1"/>
              </a:solidFill>
              <a:effectLst>
                <a:outerShdw blurRad="38100" dist="25400" dir="5400000" algn="ctr" rotWithShape="0">
                  <a:srgbClr val="6E747A">
                    <a:alpha val="43000"/>
                  </a:srgbClr>
                </a:outerShdw>
              </a:effectLst>
            </a:endParaRPr>
          </a:p>
        </p:txBody>
      </p:sp>
      <p:cxnSp>
        <p:nvCxnSpPr>
          <p:cNvPr id="1050" name="直接箭头连接符 1049">
            <a:extLst>
              <a:ext uri="{FF2B5EF4-FFF2-40B4-BE49-F238E27FC236}">
                <a16:creationId xmlns:a16="http://schemas.microsoft.com/office/drawing/2014/main" id="{520937D9-AC30-B02C-BC3C-87DB58A38EFB}"/>
              </a:ext>
            </a:extLst>
          </p:cNvPr>
          <p:cNvCxnSpPr>
            <a:stCxn id="1041" idx="3"/>
            <a:endCxn id="1043" idx="7"/>
          </p:cNvCxnSpPr>
          <p:nvPr/>
        </p:nvCxnSpPr>
        <p:spPr>
          <a:xfrm flipH="1">
            <a:off x="6880628" y="2318301"/>
            <a:ext cx="311830" cy="406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直接箭头连接符 1050">
            <a:extLst>
              <a:ext uri="{FF2B5EF4-FFF2-40B4-BE49-F238E27FC236}">
                <a16:creationId xmlns:a16="http://schemas.microsoft.com/office/drawing/2014/main" id="{8A260AE4-864A-7461-10F0-BA95B024BCDF}"/>
              </a:ext>
            </a:extLst>
          </p:cNvPr>
          <p:cNvCxnSpPr>
            <a:cxnSpLocks/>
            <a:stCxn id="1043" idx="3"/>
            <a:endCxn id="1042" idx="7"/>
          </p:cNvCxnSpPr>
          <p:nvPr/>
        </p:nvCxnSpPr>
        <p:spPr>
          <a:xfrm flipH="1">
            <a:off x="6336869" y="2985864"/>
            <a:ext cx="282602" cy="41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2" name="直接箭头连接符 1051">
            <a:extLst>
              <a:ext uri="{FF2B5EF4-FFF2-40B4-BE49-F238E27FC236}">
                <a16:creationId xmlns:a16="http://schemas.microsoft.com/office/drawing/2014/main" id="{943FE392-74F9-8C5D-3AA4-5F89114DC844}"/>
              </a:ext>
            </a:extLst>
          </p:cNvPr>
          <p:cNvCxnSpPr>
            <a:stCxn id="1042" idx="3"/>
            <a:endCxn id="1049" idx="0"/>
          </p:cNvCxnSpPr>
          <p:nvPr/>
        </p:nvCxnSpPr>
        <p:spPr>
          <a:xfrm flipH="1">
            <a:off x="5779710" y="3660134"/>
            <a:ext cx="296002" cy="46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3" name="直接箭头连接符 1052">
            <a:extLst>
              <a:ext uri="{FF2B5EF4-FFF2-40B4-BE49-F238E27FC236}">
                <a16:creationId xmlns:a16="http://schemas.microsoft.com/office/drawing/2014/main" id="{5BA580AA-A7D5-9E13-9157-9E48D75C4CB2}"/>
              </a:ext>
            </a:extLst>
          </p:cNvPr>
          <p:cNvCxnSpPr>
            <a:stCxn id="1041" idx="5"/>
            <a:endCxn id="1044" idx="1"/>
          </p:cNvCxnSpPr>
          <p:nvPr/>
        </p:nvCxnSpPr>
        <p:spPr>
          <a:xfrm>
            <a:off x="7453615" y="2318301"/>
            <a:ext cx="289806" cy="43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4" name="直接箭头连接符 1053">
            <a:extLst>
              <a:ext uri="{FF2B5EF4-FFF2-40B4-BE49-F238E27FC236}">
                <a16:creationId xmlns:a16="http://schemas.microsoft.com/office/drawing/2014/main" id="{590C19C3-CA85-FC98-366F-69C31E7324CF}"/>
              </a:ext>
            </a:extLst>
          </p:cNvPr>
          <p:cNvCxnSpPr>
            <a:stCxn id="1044" idx="3"/>
            <a:endCxn id="1045" idx="7"/>
          </p:cNvCxnSpPr>
          <p:nvPr/>
        </p:nvCxnSpPr>
        <p:spPr>
          <a:xfrm flipH="1">
            <a:off x="7453615" y="3011857"/>
            <a:ext cx="289806" cy="3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5" name="直接箭头连接符 1054">
            <a:extLst>
              <a:ext uri="{FF2B5EF4-FFF2-40B4-BE49-F238E27FC236}">
                <a16:creationId xmlns:a16="http://schemas.microsoft.com/office/drawing/2014/main" id="{E337178A-642E-34FA-4ED1-5EB7F4B4E586}"/>
              </a:ext>
            </a:extLst>
          </p:cNvPr>
          <p:cNvCxnSpPr>
            <a:cxnSpLocks/>
            <a:stCxn id="1045" idx="3"/>
            <a:endCxn id="1046" idx="7"/>
          </p:cNvCxnSpPr>
          <p:nvPr/>
        </p:nvCxnSpPr>
        <p:spPr>
          <a:xfrm flipH="1">
            <a:off x="6880628" y="3660134"/>
            <a:ext cx="311830" cy="48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102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Application-Portal System (Indoor)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2" name="直接连接符 1">
            <a:extLst>
              <a:ext uri="{FF2B5EF4-FFF2-40B4-BE49-F238E27FC236}">
                <a16:creationId xmlns:a16="http://schemas.microsoft.com/office/drawing/2014/main" id="{20A5268D-722E-C9EA-8AAF-49F9C18E1F58}"/>
              </a:ext>
            </a:extLst>
          </p:cNvPr>
          <p:cNvCxnSpPr>
            <a:cxnSpLocks/>
          </p:cNvCxnSpPr>
          <p:nvPr/>
        </p:nvCxnSpPr>
        <p:spPr>
          <a:xfrm flipH="1" flipV="1">
            <a:off x="2265214" y="2476390"/>
            <a:ext cx="2069738" cy="775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0AA1185E-58DC-B607-92D1-6D5300E88F2B}"/>
              </a:ext>
            </a:extLst>
          </p:cNvPr>
          <p:cNvCxnSpPr>
            <a:cxnSpLocks/>
          </p:cNvCxnSpPr>
          <p:nvPr/>
        </p:nvCxnSpPr>
        <p:spPr>
          <a:xfrm flipH="1">
            <a:off x="2265214" y="2476390"/>
            <a:ext cx="1" cy="227497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AC317785-30C2-0ED4-C439-447060C77E68}"/>
              </a:ext>
            </a:extLst>
          </p:cNvPr>
          <p:cNvCxnSpPr>
            <a:cxnSpLocks/>
          </p:cNvCxnSpPr>
          <p:nvPr/>
        </p:nvCxnSpPr>
        <p:spPr>
          <a:xfrm>
            <a:off x="2265214" y="4761734"/>
            <a:ext cx="113047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1B8676F4-F9C0-AFB5-08FF-1E521BEA83EF}"/>
              </a:ext>
            </a:extLst>
          </p:cNvPr>
          <p:cNvCxnSpPr>
            <a:cxnSpLocks/>
          </p:cNvCxnSpPr>
          <p:nvPr/>
        </p:nvCxnSpPr>
        <p:spPr>
          <a:xfrm flipH="1" flipV="1">
            <a:off x="3395693" y="3623497"/>
            <a:ext cx="1" cy="1138237"/>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225E09E0-DD1C-E11E-3D6A-52581A0B0EFF}"/>
              </a:ext>
            </a:extLst>
          </p:cNvPr>
          <p:cNvCxnSpPr>
            <a:cxnSpLocks/>
          </p:cNvCxnSpPr>
          <p:nvPr/>
        </p:nvCxnSpPr>
        <p:spPr>
          <a:xfrm>
            <a:off x="3395693" y="3631254"/>
            <a:ext cx="93925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DD66F0B7-8268-1630-5AF9-1158C5C35501}"/>
              </a:ext>
            </a:extLst>
          </p:cNvPr>
          <p:cNvCxnSpPr>
            <a:cxnSpLocks/>
          </p:cNvCxnSpPr>
          <p:nvPr/>
        </p:nvCxnSpPr>
        <p:spPr>
          <a:xfrm flipV="1">
            <a:off x="4334954" y="2476390"/>
            <a:ext cx="0" cy="1162621"/>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4B906F5E-EEDE-AD00-84A3-7F6867C126F3}"/>
              </a:ext>
            </a:extLst>
          </p:cNvPr>
          <p:cNvCxnSpPr>
            <a:cxnSpLocks/>
          </p:cNvCxnSpPr>
          <p:nvPr/>
        </p:nvCxnSpPr>
        <p:spPr>
          <a:xfrm flipH="1" flipV="1">
            <a:off x="3395693" y="2491751"/>
            <a:ext cx="1" cy="1122128"/>
          </a:xfrm>
          <a:prstGeom prst="line">
            <a:avLst/>
          </a:prstGeom>
          <a:ln w="28575">
            <a:solidFill>
              <a:schemeClr val="accent6">
                <a:lumMod val="60000"/>
                <a:lumOff val="40000"/>
              </a:schemeClr>
            </a:solidFill>
            <a:prstDash val="solid"/>
          </a:ln>
        </p:spPr>
        <p:style>
          <a:lnRef idx="2">
            <a:schemeClr val="accent2"/>
          </a:lnRef>
          <a:fillRef idx="0">
            <a:schemeClr val="accent2"/>
          </a:fillRef>
          <a:effectRef idx="1">
            <a:schemeClr val="accent2"/>
          </a:effectRef>
          <a:fontRef idx="minor">
            <a:schemeClr val="tx1"/>
          </a:fontRef>
        </p:style>
      </p:cxnSp>
      <p:sp>
        <p:nvSpPr>
          <p:cNvPr id="36" name="文本框 35">
            <a:extLst>
              <a:ext uri="{FF2B5EF4-FFF2-40B4-BE49-F238E27FC236}">
                <a16:creationId xmlns:a16="http://schemas.microsoft.com/office/drawing/2014/main" id="{1BE0E1ED-F289-ABE5-30F7-D21C270E5DDD}"/>
              </a:ext>
            </a:extLst>
          </p:cNvPr>
          <p:cNvSpPr txBox="1"/>
          <p:nvPr/>
        </p:nvSpPr>
        <p:spPr>
          <a:xfrm>
            <a:off x="2458191" y="4710304"/>
            <a:ext cx="46875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0BA9C4F-325C-B0B7-DEB2-4D0B19F98C48}"/>
              </a:ext>
            </a:extLst>
          </p:cNvPr>
          <p:cNvSpPr txBox="1"/>
          <p:nvPr/>
        </p:nvSpPr>
        <p:spPr>
          <a:xfrm>
            <a:off x="1794331" y="348530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BD0C5AA8-E6E6-B3B5-9F85-52D4560D0E04}"/>
              </a:ext>
            </a:extLst>
          </p:cNvPr>
          <p:cNvSpPr txBox="1"/>
          <p:nvPr/>
        </p:nvSpPr>
        <p:spPr>
          <a:xfrm>
            <a:off x="3300083" y="4232987"/>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C39504A-4FF5-04B8-C893-B21579E39CD8}"/>
              </a:ext>
            </a:extLst>
          </p:cNvPr>
          <p:cNvSpPr txBox="1"/>
          <p:nvPr/>
        </p:nvSpPr>
        <p:spPr>
          <a:xfrm>
            <a:off x="3833446" y="3630836"/>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57A56E-C9F6-C4B6-9F5C-E133D0234266}"/>
              </a:ext>
            </a:extLst>
          </p:cNvPr>
          <p:cNvSpPr txBox="1"/>
          <p:nvPr/>
        </p:nvSpPr>
        <p:spPr>
          <a:xfrm>
            <a:off x="4212176" y="306594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5242ED2-BBB8-65C9-9BC2-BB38CC9FFDD9}"/>
              </a:ext>
            </a:extLst>
          </p:cNvPr>
          <p:cNvSpPr txBox="1"/>
          <p:nvPr/>
        </p:nvSpPr>
        <p:spPr>
          <a:xfrm>
            <a:off x="3449958"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4b</a:t>
            </a:r>
            <a:endParaRPr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2AE2E8F-CC44-FE79-FDC8-1374094C53B5}"/>
              </a:ext>
            </a:extLst>
          </p:cNvPr>
          <p:cNvSpPr txBox="1"/>
          <p:nvPr/>
        </p:nvSpPr>
        <p:spPr>
          <a:xfrm>
            <a:off x="2649910"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a:t>
            </a:r>
            <a:endParaRPr lang="zh-CN" altLang="en-US" dirty="0">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B4738200-881F-E9D9-A275-0330BFCCB51C}"/>
              </a:ext>
            </a:extLst>
          </p:cNvPr>
          <p:cNvSpPr/>
          <p:nvPr/>
        </p:nvSpPr>
        <p:spPr>
          <a:xfrm>
            <a:off x="3342007" y="2429357"/>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4701F68-1CC8-0022-1BE4-7E3555B8FA15}"/>
              </a:ext>
            </a:extLst>
          </p:cNvPr>
          <p:cNvSpPr/>
          <p:nvPr/>
        </p:nvSpPr>
        <p:spPr>
          <a:xfrm>
            <a:off x="3346454" y="3573394"/>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82AC916-2B73-BB13-A69F-EA96FE099FBF}"/>
              </a:ext>
            </a:extLst>
          </p:cNvPr>
          <p:cNvSpPr/>
          <p:nvPr/>
        </p:nvSpPr>
        <p:spPr>
          <a:xfrm>
            <a:off x="7138371" y="2003057"/>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1</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18" name="椭圆 17">
            <a:extLst>
              <a:ext uri="{FF2B5EF4-FFF2-40B4-BE49-F238E27FC236}">
                <a16:creationId xmlns:a16="http://schemas.microsoft.com/office/drawing/2014/main" id="{EFB8C4C8-B9F5-351B-01C5-F94A882E66D4}"/>
              </a:ext>
            </a:extLst>
          </p:cNvPr>
          <p:cNvSpPr/>
          <p:nvPr/>
        </p:nvSpPr>
        <p:spPr>
          <a:xfrm>
            <a:off x="6021625" y="334489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3</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1" name="椭圆 20">
            <a:extLst>
              <a:ext uri="{FF2B5EF4-FFF2-40B4-BE49-F238E27FC236}">
                <a16:creationId xmlns:a16="http://schemas.microsoft.com/office/drawing/2014/main" id="{680153DD-28F8-DC4B-0B7E-AA7D7D702D37}"/>
              </a:ext>
            </a:extLst>
          </p:cNvPr>
          <p:cNvSpPr/>
          <p:nvPr/>
        </p:nvSpPr>
        <p:spPr>
          <a:xfrm>
            <a:off x="6565384" y="267062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2</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0B1A858C-36E8-D653-1AC2-FE37A5C7667F}"/>
              </a:ext>
            </a:extLst>
          </p:cNvPr>
          <p:cNvSpPr/>
          <p:nvPr/>
        </p:nvSpPr>
        <p:spPr>
          <a:xfrm>
            <a:off x="7689334" y="2696613"/>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3" name="椭圆 22">
            <a:extLst>
              <a:ext uri="{FF2B5EF4-FFF2-40B4-BE49-F238E27FC236}">
                <a16:creationId xmlns:a16="http://schemas.microsoft.com/office/drawing/2014/main" id="{B83EE222-9C32-208B-1DBE-B831AD99F4E4}"/>
              </a:ext>
            </a:extLst>
          </p:cNvPr>
          <p:cNvSpPr/>
          <p:nvPr/>
        </p:nvSpPr>
        <p:spPr>
          <a:xfrm>
            <a:off x="7138371" y="3344890"/>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5</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4" name="椭圆 23">
            <a:extLst>
              <a:ext uri="{FF2B5EF4-FFF2-40B4-BE49-F238E27FC236}">
                <a16:creationId xmlns:a16="http://schemas.microsoft.com/office/drawing/2014/main" id="{F7F541CF-1772-1A81-88F3-0FFED3500A7B}"/>
              </a:ext>
            </a:extLst>
          </p:cNvPr>
          <p:cNvSpPr/>
          <p:nvPr/>
        </p:nvSpPr>
        <p:spPr>
          <a:xfrm>
            <a:off x="6565384" y="4091924"/>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6</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5" name="文本框 24">
            <a:extLst>
              <a:ext uri="{FF2B5EF4-FFF2-40B4-BE49-F238E27FC236}">
                <a16:creationId xmlns:a16="http://schemas.microsoft.com/office/drawing/2014/main" id="{D0D93A63-9A89-6072-8733-E4A9280FE5BE}"/>
              </a:ext>
            </a:extLst>
          </p:cNvPr>
          <p:cNvSpPr txBox="1"/>
          <p:nvPr/>
        </p:nvSpPr>
        <p:spPr>
          <a:xfrm>
            <a:off x="7770659" y="2724707"/>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b</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6" name="椭圆 25">
            <a:extLst>
              <a:ext uri="{FF2B5EF4-FFF2-40B4-BE49-F238E27FC236}">
                <a16:creationId xmlns:a16="http://schemas.microsoft.com/office/drawing/2014/main" id="{EFA57D59-57FB-2BFB-4B0B-DBA4E5A87527}"/>
              </a:ext>
            </a:extLst>
          </p:cNvPr>
          <p:cNvSpPr/>
          <p:nvPr/>
        </p:nvSpPr>
        <p:spPr>
          <a:xfrm>
            <a:off x="5485925" y="4091924"/>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7" name="文本框 26">
            <a:extLst>
              <a:ext uri="{FF2B5EF4-FFF2-40B4-BE49-F238E27FC236}">
                <a16:creationId xmlns:a16="http://schemas.microsoft.com/office/drawing/2014/main" id="{927532F8-438E-B2DF-C4AC-6C3185D4CBF8}"/>
              </a:ext>
            </a:extLst>
          </p:cNvPr>
          <p:cNvSpPr txBox="1"/>
          <p:nvPr/>
        </p:nvSpPr>
        <p:spPr>
          <a:xfrm>
            <a:off x="5573773" y="4129050"/>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a</a:t>
            </a:r>
            <a:endParaRPr lang="zh-CN" altLang="en-US" sz="1400" b="1" dirty="0">
              <a:ln w="0"/>
              <a:solidFill>
                <a:schemeClr val="accent1"/>
              </a:solidFill>
              <a:effectLst>
                <a:outerShdw blurRad="38100" dist="25400" dir="5400000" algn="ctr" rotWithShape="0">
                  <a:srgbClr val="6E747A">
                    <a:alpha val="43000"/>
                  </a:srgbClr>
                </a:outerShdw>
              </a:effectLst>
            </a:endParaRPr>
          </a:p>
        </p:txBody>
      </p:sp>
      <p:cxnSp>
        <p:nvCxnSpPr>
          <p:cNvPr id="28" name="直接箭头连接符 27">
            <a:extLst>
              <a:ext uri="{FF2B5EF4-FFF2-40B4-BE49-F238E27FC236}">
                <a16:creationId xmlns:a16="http://schemas.microsoft.com/office/drawing/2014/main" id="{5D74C94C-CD14-3033-3AD3-30BF0D13EAAB}"/>
              </a:ext>
            </a:extLst>
          </p:cNvPr>
          <p:cNvCxnSpPr>
            <a:stCxn id="15" idx="3"/>
            <a:endCxn id="21" idx="7"/>
          </p:cNvCxnSpPr>
          <p:nvPr/>
        </p:nvCxnSpPr>
        <p:spPr>
          <a:xfrm flipH="1">
            <a:off x="6880628" y="2318301"/>
            <a:ext cx="311830" cy="406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7213556-AB58-977A-D719-869517E31918}"/>
              </a:ext>
            </a:extLst>
          </p:cNvPr>
          <p:cNvCxnSpPr>
            <a:cxnSpLocks/>
            <a:stCxn id="21" idx="3"/>
            <a:endCxn id="18" idx="7"/>
          </p:cNvCxnSpPr>
          <p:nvPr/>
        </p:nvCxnSpPr>
        <p:spPr>
          <a:xfrm flipH="1">
            <a:off x="6336869" y="2985864"/>
            <a:ext cx="282602" cy="41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D6C11DE-E2ED-E94C-6E3E-BFD68D91EDB3}"/>
              </a:ext>
            </a:extLst>
          </p:cNvPr>
          <p:cNvCxnSpPr>
            <a:stCxn id="18" idx="3"/>
            <a:endCxn id="27" idx="0"/>
          </p:cNvCxnSpPr>
          <p:nvPr/>
        </p:nvCxnSpPr>
        <p:spPr>
          <a:xfrm flipH="1">
            <a:off x="5779710" y="3660134"/>
            <a:ext cx="296002" cy="46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ED40F22-FFB3-A54E-D2E7-7BC3BE924300}"/>
              </a:ext>
            </a:extLst>
          </p:cNvPr>
          <p:cNvCxnSpPr>
            <a:stCxn id="15" idx="5"/>
            <a:endCxn id="22" idx="1"/>
          </p:cNvCxnSpPr>
          <p:nvPr/>
        </p:nvCxnSpPr>
        <p:spPr>
          <a:xfrm>
            <a:off x="7453615" y="2318301"/>
            <a:ext cx="289806" cy="43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2C9747A-D6C6-B579-D69F-794456BA7004}"/>
              </a:ext>
            </a:extLst>
          </p:cNvPr>
          <p:cNvCxnSpPr>
            <a:stCxn id="22" idx="3"/>
            <a:endCxn id="23" idx="7"/>
          </p:cNvCxnSpPr>
          <p:nvPr/>
        </p:nvCxnSpPr>
        <p:spPr>
          <a:xfrm flipH="1">
            <a:off x="7453615" y="3011857"/>
            <a:ext cx="289806" cy="3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3FB4819-123C-CA44-4CF7-13E3E5E46736}"/>
              </a:ext>
            </a:extLst>
          </p:cNvPr>
          <p:cNvCxnSpPr>
            <a:cxnSpLocks/>
            <a:stCxn id="23" idx="3"/>
            <a:endCxn id="24" idx="7"/>
          </p:cNvCxnSpPr>
          <p:nvPr/>
        </p:nvCxnSpPr>
        <p:spPr>
          <a:xfrm flipH="1">
            <a:off x="6880628" y="3660134"/>
            <a:ext cx="311830" cy="48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28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B271719-6D99-1D1D-0739-AC790765876D}"/>
              </a:ext>
            </a:extLst>
          </p:cNvPr>
          <p:cNvGrpSpPr/>
          <p:nvPr/>
        </p:nvGrpSpPr>
        <p:grpSpPr>
          <a:xfrm>
            <a:off x="2822991" y="2489348"/>
            <a:ext cx="1360987" cy="2037203"/>
            <a:chOff x="2822991" y="2489348"/>
            <a:chExt cx="1360987" cy="2037203"/>
          </a:xfrm>
        </p:grpSpPr>
        <p:sp>
          <p:nvSpPr>
            <p:cNvPr id="25" name="直角三角形 24">
              <a:extLst>
                <a:ext uri="{FF2B5EF4-FFF2-40B4-BE49-F238E27FC236}">
                  <a16:creationId xmlns:a16="http://schemas.microsoft.com/office/drawing/2014/main" id="{9401AFD8-34A8-73E6-978D-E85AFA739BF9}"/>
                </a:ext>
              </a:extLst>
            </p:cNvPr>
            <p:cNvSpPr/>
            <p:nvPr/>
          </p:nvSpPr>
          <p:spPr>
            <a:xfrm rot="5400000">
              <a:off x="2491233" y="2821106"/>
              <a:ext cx="2024503" cy="1360987"/>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5E90A0BE-3FF9-68B0-00DA-01A7A39EFBE9}"/>
                </a:ext>
              </a:extLst>
            </p:cNvPr>
            <p:cNvSpPr/>
            <p:nvPr/>
          </p:nvSpPr>
          <p:spPr>
            <a:xfrm rot="5400000">
              <a:off x="1906780" y="3418259"/>
              <a:ext cx="2024503" cy="19208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a:extLst>
              <a:ext uri="{FF2B5EF4-FFF2-40B4-BE49-F238E27FC236}">
                <a16:creationId xmlns:a16="http://schemas.microsoft.com/office/drawing/2014/main" id="{A4C5DBA6-BA6B-A912-2B8F-2411483CD514}"/>
              </a:ext>
            </a:extLst>
          </p:cNvPr>
          <p:cNvCxnSpPr>
            <a:cxnSpLocks/>
          </p:cNvCxnSpPr>
          <p:nvPr/>
        </p:nvCxnSpPr>
        <p:spPr>
          <a:xfrm flipH="1">
            <a:off x="2814321" y="2480269"/>
            <a:ext cx="1372571" cy="203385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8A0BBD9-881A-FD54-0408-7DB2185CB95E}"/>
              </a:ext>
            </a:extLst>
          </p:cNvPr>
          <p:cNvCxnSpPr>
            <a:stCxn id="7" idx="3"/>
          </p:cNvCxnSpPr>
          <p:nvPr/>
        </p:nvCxnSpPr>
        <p:spPr>
          <a:xfrm flipH="1">
            <a:off x="2826662" y="2526918"/>
            <a:ext cx="532084" cy="198880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0A1E005-6DE1-93C8-3F71-88F460EDA8AE}"/>
              </a:ext>
            </a:extLst>
          </p:cNvPr>
          <p:cNvGrpSpPr/>
          <p:nvPr/>
        </p:nvGrpSpPr>
        <p:grpSpPr>
          <a:xfrm rot="1454528">
            <a:off x="1887259" y="1800857"/>
            <a:ext cx="1886389" cy="5411788"/>
            <a:chOff x="218379" y="1496057"/>
            <a:chExt cx="1886389" cy="5411788"/>
          </a:xfrm>
        </p:grpSpPr>
        <p:sp>
          <p:nvSpPr>
            <p:cNvPr id="14" name="等腰三角形 13">
              <a:extLst>
                <a:ext uri="{FF2B5EF4-FFF2-40B4-BE49-F238E27FC236}">
                  <a16:creationId xmlns:a16="http://schemas.microsoft.com/office/drawing/2014/main" id="{8B9ED325-C67A-FD01-842A-D43F80BF0A67}"/>
                </a:ext>
              </a:extLst>
            </p:cNvPr>
            <p:cNvSpPr/>
            <p:nvPr/>
          </p:nvSpPr>
          <p:spPr>
            <a:xfrm>
              <a:off x="218379" y="4192615"/>
              <a:ext cx="1886388" cy="2715230"/>
            </a:xfrm>
            <a:prstGeom prst="triangl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1B82B07-46DF-BF29-FEC2-847FF1E884C8}"/>
                </a:ext>
              </a:extLst>
            </p:cNvPr>
            <p:cNvGrpSpPr/>
            <p:nvPr/>
          </p:nvGrpSpPr>
          <p:grpSpPr>
            <a:xfrm>
              <a:off x="218380" y="1496057"/>
              <a:ext cx="1886388" cy="2859647"/>
              <a:chOff x="-110896" y="1601608"/>
              <a:chExt cx="1886388" cy="2859647"/>
            </a:xfrm>
          </p:grpSpPr>
          <p:sp>
            <p:nvSpPr>
              <p:cNvPr id="5" name="等腰三角形 4">
                <a:extLst>
                  <a:ext uri="{FF2B5EF4-FFF2-40B4-BE49-F238E27FC236}">
                    <a16:creationId xmlns:a16="http://schemas.microsoft.com/office/drawing/2014/main" id="{3101FBE2-705C-4B8F-6FB0-A7556C02F71E}"/>
                  </a:ext>
                </a:extLst>
              </p:cNvPr>
              <p:cNvSpPr/>
              <p:nvPr/>
            </p:nvSpPr>
            <p:spPr>
              <a:xfrm rot="10800000">
                <a:off x="-110896" y="1601608"/>
                <a:ext cx="1886388" cy="2715230"/>
              </a:xfrm>
              <a:prstGeom prst="triangl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86514C4-1CF9-029E-9D56-21A0927166E2}"/>
                  </a:ext>
                </a:extLst>
              </p:cNvPr>
              <p:cNvSpPr/>
              <p:nvPr/>
            </p:nvSpPr>
            <p:spPr>
              <a:xfrm>
                <a:off x="685112" y="4172422"/>
                <a:ext cx="288833" cy="2888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Application-Portal System (Indoor)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2" name="直接连接符 1">
            <a:extLst>
              <a:ext uri="{FF2B5EF4-FFF2-40B4-BE49-F238E27FC236}">
                <a16:creationId xmlns:a16="http://schemas.microsoft.com/office/drawing/2014/main" id="{20A5268D-722E-C9EA-8AAF-49F9C18E1F58}"/>
              </a:ext>
            </a:extLst>
          </p:cNvPr>
          <p:cNvCxnSpPr>
            <a:cxnSpLocks/>
          </p:cNvCxnSpPr>
          <p:nvPr/>
        </p:nvCxnSpPr>
        <p:spPr>
          <a:xfrm flipH="1" flipV="1">
            <a:off x="2265214" y="2476390"/>
            <a:ext cx="2069738" cy="775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0AA1185E-58DC-B607-92D1-6D5300E88F2B}"/>
              </a:ext>
            </a:extLst>
          </p:cNvPr>
          <p:cNvCxnSpPr>
            <a:cxnSpLocks/>
          </p:cNvCxnSpPr>
          <p:nvPr/>
        </p:nvCxnSpPr>
        <p:spPr>
          <a:xfrm flipH="1">
            <a:off x="2265214" y="2476390"/>
            <a:ext cx="1" cy="227497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AC317785-30C2-0ED4-C439-447060C77E68}"/>
              </a:ext>
            </a:extLst>
          </p:cNvPr>
          <p:cNvCxnSpPr>
            <a:cxnSpLocks/>
          </p:cNvCxnSpPr>
          <p:nvPr/>
        </p:nvCxnSpPr>
        <p:spPr>
          <a:xfrm>
            <a:off x="2265214" y="4761734"/>
            <a:ext cx="113047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1B8676F4-F9C0-AFB5-08FF-1E521BEA83EF}"/>
              </a:ext>
            </a:extLst>
          </p:cNvPr>
          <p:cNvCxnSpPr>
            <a:cxnSpLocks/>
          </p:cNvCxnSpPr>
          <p:nvPr/>
        </p:nvCxnSpPr>
        <p:spPr>
          <a:xfrm flipH="1" flipV="1">
            <a:off x="3395693" y="3623497"/>
            <a:ext cx="1" cy="1138237"/>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225E09E0-DD1C-E11E-3D6A-52581A0B0EFF}"/>
              </a:ext>
            </a:extLst>
          </p:cNvPr>
          <p:cNvCxnSpPr>
            <a:cxnSpLocks/>
          </p:cNvCxnSpPr>
          <p:nvPr/>
        </p:nvCxnSpPr>
        <p:spPr>
          <a:xfrm>
            <a:off x="3395693" y="3631254"/>
            <a:ext cx="93925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DD66F0B7-8268-1630-5AF9-1158C5C35501}"/>
              </a:ext>
            </a:extLst>
          </p:cNvPr>
          <p:cNvCxnSpPr>
            <a:cxnSpLocks/>
          </p:cNvCxnSpPr>
          <p:nvPr/>
        </p:nvCxnSpPr>
        <p:spPr>
          <a:xfrm flipV="1">
            <a:off x="4334954" y="2476390"/>
            <a:ext cx="0" cy="1162621"/>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4B906F5E-EEDE-AD00-84A3-7F6867C126F3}"/>
              </a:ext>
            </a:extLst>
          </p:cNvPr>
          <p:cNvCxnSpPr>
            <a:cxnSpLocks/>
          </p:cNvCxnSpPr>
          <p:nvPr/>
        </p:nvCxnSpPr>
        <p:spPr>
          <a:xfrm flipH="1" flipV="1">
            <a:off x="3395693" y="2491751"/>
            <a:ext cx="1" cy="1122128"/>
          </a:xfrm>
          <a:prstGeom prst="line">
            <a:avLst/>
          </a:prstGeom>
          <a:ln w="28575">
            <a:solidFill>
              <a:schemeClr val="accent6">
                <a:lumMod val="60000"/>
                <a:lumOff val="40000"/>
              </a:schemeClr>
            </a:solidFill>
            <a:prstDash val="solid"/>
          </a:ln>
        </p:spPr>
        <p:style>
          <a:lnRef idx="2">
            <a:schemeClr val="accent2"/>
          </a:lnRef>
          <a:fillRef idx="0">
            <a:schemeClr val="accent2"/>
          </a:fillRef>
          <a:effectRef idx="1">
            <a:schemeClr val="accent2"/>
          </a:effectRef>
          <a:fontRef idx="minor">
            <a:schemeClr val="tx1"/>
          </a:fontRef>
        </p:style>
      </p:cxnSp>
      <p:sp>
        <p:nvSpPr>
          <p:cNvPr id="36" name="文本框 35">
            <a:extLst>
              <a:ext uri="{FF2B5EF4-FFF2-40B4-BE49-F238E27FC236}">
                <a16:creationId xmlns:a16="http://schemas.microsoft.com/office/drawing/2014/main" id="{1BE0E1ED-F289-ABE5-30F7-D21C270E5DDD}"/>
              </a:ext>
            </a:extLst>
          </p:cNvPr>
          <p:cNvSpPr txBox="1"/>
          <p:nvPr/>
        </p:nvSpPr>
        <p:spPr>
          <a:xfrm>
            <a:off x="2458191" y="4710304"/>
            <a:ext cx="46875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0BA9C4F-325C-B0B7-DEB2-4D0B19F98C48}"/>
              </a:ext>
            </a:extLst>
          </p:cNvPr>
          <p:cNvSpPr txBox="1"/>
          <p:nvPr/>
        </p:nvSpPr>
        <p:spPr>
          <a:xfrm>
            <a:off x="1794331" y="348530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BD0C5AA8-E6E6-B3B5-9F85-52D4560D0E04}"/>
              </a:ext>
            </a:extLst>
          </p:cNvPr>
          <p:cNvSpPr txBox="1"/>
          <p:nvPr/>
        </p:nvSpPr>
        <p:spPr>
          <a:xfrm>
            <a:off x="3300083" y="4232987"/>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C39504A-4FF5-04B8-C893-B21579E39CD8}"/>
              </a:ext>
            </a:extLst>
          </p:cNvPr>
          <p:cNvSpPr txBox="1"/>
          <p:nvPr/>
        </p:nvSpPr>
        <p:spPr>
          <a:xfrm>
            <a:off x="3833446" y="3630836"/>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57A56E-C9F6-C4B6-9F5C-E133D0234266}"/>
              </a:ext>
            </a:extLst>
          </p:cNvPr>
          <p:cNvSpPr txBox="1"/>
          <p:nvPr/>
        </p:nvSpPr>
        <p:spPr>
          <a:xfrm>
            <a:off x="4212176" y="306594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5242ED2-BBB8-65C9-9BC2-BB38CC9FFDD9}"/>
              </a:ext>
            </a:extLst>
          </p:cNvPr>
          <p:cNvSpPr txBox="1"/>
          <p:nvPr/>
        </p:nvSpPr>
        <p:spPr>
          <a:xfrm>
            <a:off x="3449958"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4b</a:t>
            </a:r>
            <a:endParaRPr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2AE2E8F-CC44-FE79-FDC8-1374094C53B5}"/>
              </a:ext>
            </a:extLst>
          </p:cNvPr>
          <p:cNvSpPr txBox="1"/>
          <p:nvPr/>
        </p:nvSpPr>
        <p:spPr>
          <a:xfrm>
            <a:off x="2649910"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a:t>
            </a:r>
            <a:endParaRPr lang="zh-CN" altLang="en-US" dirty="0">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B4738200-881F-E9D9-A275-0330BFCCB51C}"/>
              </a:ext>
            </a:extLst>
          </p:cNvPr>
          <p:cNvSpPr/>
          <p:nvPr/>
        </p:nvSpPr>
        <p:spPr>
          <a:xfrm>
            <a:off x="3342007" y="2429357"/>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4701F68-1CC8-0022-1BE4-7E3555B8FA15}"/>
              </a:ext>
            </a:extLst>
          </p:cNvPr>
          <p:cNvSpPr/>
          <p:nvPr/>
        </p:nvSpPr>
        <p:spPr>
          <a:xfrm>
            <a:off x="3346454" y="3573394"/>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1C6E459-E273-230A-90EE-C8DF110E4874}"/>
              </a:ext>
            </a:extLst>
          </p:cNvPr>
          <p:cNvSpPr/>
          <p:nvPr/>
        </p:nvSpPr>
        <p:spPr>
          <a:xfrm>
            <a:off x="7138371" y="2003057"/>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1</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61F923B4-A746-3754-978D-2CDB23509016}"/>
              </a:ext>
            </a:extLst>
          </p:cNvPr>
          <p:cNvSpPr/>
          <p:nvPr/>
        </p:nvSpPr>
        <p:spPr>
          <a:xfrm>
            <a:off x="6021625" y="334489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3</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0" name="椭圆 29">
            <a:extLst>
              <a:ext uri="{FF2B5EF4-FFF2-40B4-BE49-F238E27FC236}">
                <a16:creationId xmlns:a16="http://schemas.microsoft.com/office/drawing/2014/main" id="{1C0C2A2A-94E1-3375-D993-7447F6A568EB}"/>
              </a:ext>
            </a:extLst>
          </p:cNvPr>
          <p:cNvSpPr/>
          <p:nvPr/>
        </p:nvSpPr>
        <p:spPr>
          <a:xfrm>
            <a:off x="6565384" y="267062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2</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1" name="椭圆 30">
            <a:extLst>
              <a:ext uri="{FF2B5EF4-FFF2-40B4-BE49-F238E27FC236}">
                <a16:creationId xmlns:a16="http://schemas.microsoft.com/office/drawing/2014/main" id="{0D4A8D19-74FD-64C4-5226-984113137245}"/>
              </a:ext>
            </a:extLst>
          </p:cNvPr>
          <p:cNvSpPr/>
          <p:nvPr/>
        </p:nvSpPr>
        <p:spPr>
          <a:xfrm>
            <a:off x="7689334" y="2696613"/>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3" name="椭圆 32">
            <a:extLst>
              <a:ext uri="{FF2B5EF4-FFF2-40B4-BE49-F238E27FC236}">
                <a16:creationId xmlns:a16="http://schemas.microsoft.com/office/drawing/2014/main" id="{5ED01E96-C367-87A0-9CBA-58772F712544}"/>
              </a:ext>
            </a:extLst>
          </p:cNvPr>
          <p:cNvSpPr/>
          <p:nvPr/>
        </p:nvSpPr>
        <p:spPr>
          <a:xfrm>
            <a:off x="7138371" y="3344890"/>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5</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4" name="椭圆 33">
            <a:extLst>
              <a:ext uri="{FF2B5EF4-FFF2-40B4-BE49-F238E27FC236}">
                <a16:creationId xmlns:a16="http://schemas.microsoft.com/office/drawing/2014/main" id="{2A4196FF-1D05-159D-2744-9270FE04C482}"/>
              </a:ext>
            </a:extLst>
          </p:cNvPr>
          <p:cNvSpPr/>
          <p:nvPr/>
        </p:nvSpPr>
        <p:spPr>
          <a:xfrm>
            <a:off x="6565384" y="4091924"/>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6</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5" name="文本框 34">
            <a:extLst>
              <a:ext uri="{FF2B5EF4-FFF2-40B4-BE49-F238E27FC236}">
                <a16:creationId xmlns:a16="http://schemas.microsoft.com/office/drawing/2014/main" id="{D8E642FC-45CD-6862-7C99-3D000C49B0B4}"/>
              </a:ext>
            </a:extLst>
          </p:cNvPr>
          <p:cNvSpPr txBox="1"/>
          <p:nvPr/>
        </p:nvSpPr>
        <p:spPr>
          <a:xfrm>
            <a:off x="7770659" y="2724707"/>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b</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8" name="椭圆 37">
            <a:extLst>
              <a:ext uri="{FF2B5EF4-FFF2-40B4-BE49-F238E27FC236}">
                <a16:creationId xmlns:a16="http://schemas.microsoft.com/office/drawing/2014/main" id="{D51FCBF7-8184-85D1-DE0E-EBEF96705515}"/>
              </a:ext>
            </a:extLst>
          </p:cNvPr>
          <p:cNvSpPr/>
          <p:nvPr/>
        </p:nvSpPr>
        <p:spPr>
          <a:xfrm>
            <a:off x="5485925" y="4091924"/>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7" name="文本框 46">
            <a:extLst>
              <a:ext uri="{FF2B5EF4-FFF2-40B4-BE49-F238E27FC236}">
                <a16:creationId xmlns:a16="http://schemas.microsoft.com/office/drawing/2014/main" id="{738E7E7E-BA83-46BE-9A63-6D9C648A9800}"/>
              </a:ext>
            </a:extLst>
          </p:cNvPr>
          <p:cNvSpPr txBox="1"/>
          <p:nvPr/>
        </p:nvSpPr>
        <p:spPr>
          <a:xfrm>
            <a:off x="5573773" y="4129050"/>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a</a:t>
            </a:r>
            <a:endParaRPr lang="zh-CN" altLang="en-US" sz="1400" b="1" dirty="0">
              <a:ln w="0"/>
              <a:solidFill>
                <a:schemeClr val="accent1"/>
              </a:solidFill>
              <a:effectLst>
                <a:outerShdw blurRad="38100" dist="25400" dir="5400000" algn="ctr" rotWithShape="0">
                  <a:srgbClr val="6E747A">
                    <a:alpha val="43000"/>
                  </a:srgbClr>
                </a:outerShdw>
              </a:effectLst>
            </a:endParaRPr>
          </a:p>
        </p:txBody>
      </p:sp>
      <p:cxnSp>
        <p:nvCxnSpPr>
          <p:cNvPr id="48" name="直接箭头连接符 47">
            <a:extLst>
              <a:ext uri="{FF2B5EF4-FFF2-40B4-BE49-F238E27FC236}">
                <a16:creationId xmlns:a16="http://schemas.microsoft.com/office/drawing/2014/main" id="{D7E97AA5-5FE6-25DD-8F71-D18023D8B1F8}"/>
              </a:ext>
            </a:extLst>
          </p:cNvPr>
          <p:cNvCxnSpPr>
            <a:stCxn id="28" idx="3"/>
            <a:endCxn id="30" idx="7"/>
          </p:cNvCxnSpPr>
          <p:nvPr/>
        </p:nvCxnSpPr>
        <p:spPr>
          <a:xfrm flipH="1">
            <a:off x="6880628" y="2318301"/>
            <a:ext cx="311830" cy="406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F0F6FA4-0832-DD79-888A-B5078BCAF7F3}"/>
              </a:ext>
            </a:extLst>
          </p:cNvPr>
          <p:cNvCxnSpPr>
            <a:cxnSpLocks/>
            <a:stCxn id="30" idx="3"/>
            <a:endCxn id="29" idx="7"/>
          </p:cNvCxnSpPr>
          <p:nvPr/>
        </p:nvCxnSpPr>
        <p:spPr>
          <a:xfrm flipH="1">
            <a:off x="6336869" y="2985864"/>
            <a:ext cx="282602" cy="41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9FEABD30-45FF-3170-8011-2E79EB09FA32}"/>
              </a:ext>
            </a:extLst>
          </p:cNvPr>
          <p:cNvCxnSpPr>
            <a:stCxn id="29" idx="3"/>
            <a:endCxn id="47" idx="0"/>
          </p:cNvCxnSpPr>
          <p:nvPr/>
        </p:nvCxnSpPr>
        <p:spPr>
          <a:xfrm flipH="1">
            <a:off x="5779710" y="3660134"/>
            <a:ext cx="296002" cy="46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90561BC-AB72-5687-F268-3CB28D2958EA}"/>
              </a:ext>
            </a:extLst>
          </p:cNvPr>
          <p:cNvCxnSpPr>
            <a:stCxn id="28" idx="5"/>
            <a:endCxn id="31" idx="1"/>
          </p:cNvCxnSpPr>
          <p:nvPr/>
        </p:nvCxnSpPr>
        <p:spPr>
          <a:xfrm>
            <a:off x="7453615" y="2318301"/>
            <a:ext cx="289806" cy="43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C81D97F-5293-21A6-27F4-2149FDB687FB}"/>
              </a:ext>
            </a:extLst>
          </p:cNvPr>
          <p:cNvCxnSpPr>
            <a:stCxn id="31" idx="3"/>
            <a:endCxn id="33" idx="7"/>
          </p:cNvCxnSpPr>
          <p:nvPr/>
        </p:nvCxnSpPr>
        <p:spPr>
          <a:xfrm flipH="1">
            <a:off x="7453615" y="3011857"/>
            <a:ext cx="289806" cy="3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0D7B96F0-2904-F8CC-6C1D-D093469DB497}"/>
              </a:ext>
            </a:extLst>
          </p:cNvPr>
          <p:cNvCxnSpPr>
            <a:cxnSpLocks/>
            <a:stCxn id="33" idx="3"/>
            <a:endCxn id="34" idx="7"/>
          </p:cNvCxnSpPr>
          <p:nvPr/>
        </p:nvCxnSpPr>
        <p:spPr>
          <a:xfrm flipH="1">
            <a:off x="6880628" y="3660134"/>
            <a:ext cx="311830" cy="48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792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05F55222-1248-6AD4-3C9E-B4DA88241E15}"/>
              </a:ext>
            </a:extLst>
          </p:cNvPr>
          <p:cNvGrpSpPr/>
          <p:nvPr/>
        </p:nvGrpSpPr>
        <p:grpSpPr>
          <a:xfrm>
            <a:off x="1511299" y="2484148"/>
            <a:ext cx="1689103" cy="2042404"/>
            <a:chOff x="1511299" y="2484148"/>
            <a:chExt cx="1689103" cy="2042404"/>
          </a:xfrm>
        </p:grpSpPr>
        <p:grpSp>
          <p:nvGrpSpPr>
            <p:cNvPr id="27" name="组合 26">
              <a:extLst>
                <a:ext uri="{FF2B5EF4-FFF2-40B4-BE49-F238E27FC236}">
                  <a16:creationId xmlns:a16="http://schemas.microsoft.com/office/drawing/2014/main" id="{6B271719-6D99-1D1D-0739-AC790765876D}"/>
                </a:ext>
              </a:extLst>
            </p:cNvPr>
            <p:cNvGrpSpPr/>
            <p:nvPr/>
          </p:nvGrpSpPr>
          <p:grpSpPr>
            <a:xfrm flipH="1">
              <a:off x="1746314" y="2489348"/>
              <a:ext cx="1454088" cy="2037204"/>
              <a:chOff x="2345920" y="2489348"/>
              <a:chExt cx="1838058" cy="2037204"/>
            </a:xfrm>
          </p:grpSpPr>
          <p:sp>
            <p:nvSpPr>
              <p:cNvPr id="25" name="直角三角形 24">
                <a:extLst>
                  <a:ext uri="{FF2B5EF4-FFF2-40B4-BE49-F238E27FC236}">
                    <a16:creationId xmlns:a16="http://schemas.microsoft.com/office/drawing/2014/main" id="{9401AFD8-34A8-73E6-978D-E85AFA739BF9}"/>
                  </a:ext>
                </a:extLst>
              </p:cNvPr>
              <p:cNvSpPr/>
              <p:nvPr/>
            </p:nvSpPr>
            <p:spPr>
              <a:xfrm rot="5400000">
                <a:off x="2491233" y="2821106"/>
                <a:ext cx="2024503" cy="1360987"/>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5E90A0BE-3FF9-68B0-00DA-01A7A39EFBE9}"/>
                  </a:ext>
                </a:extLst>
              </p:cNvPr>
              <p:cNvSpPr/>
              <p:nvPr/>
            </p:nvSpPr>
            <p:spPr>
              <a:xfrm rot="5400000" flipV="1">
                <a:off x="1572204" y="3275765"/>
                <a:ext cx="2024503" cy="477071"/>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直角三角形 5">
              <a:extLst>
                <a:ext uri="{FF2B5EF4-FFF2-40B4-BE49-F238E27FC236}">
                  <a16:creationId xmlns:a16="http://schemas.microsoft.com/office/drawing/2014/main" id="{26A0BC82-3C50-2A17-4769-3AC4A40B42FE}"/>
                </a:ext>
              </a:extLst>
            </p:cNvPr>
            <p:cNvSpPr/>
            <p:nvPr/>
          </p:nvSpPr>
          <p:spPr>
            <a:xfrm rot="16200000" flipH="1">
              <a:off x="871886" y="3123561"/>
              <a:ext cx="2024503" cy="74567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a:extLst>
              <a:ext uri="{FF2B5EF4-FFF2-40B4-BE49-F238E27FC236}">
                <a16:creationId xmlns:a16="http://schemas.microsoft.com/office/drawing/2014/main" id="{A4C5DBA6-BA6B-A912-2B8F-2411483CD514}"/>
              </a:ext>
            </a:extLst>
          </p:cNvPr>
          <p:cNvCxnSpPr>
            <a:cxnSpLocks/>
          </p:cNvCxnSpPr>
          <p:nvPr/>
        </p:nvCxnSpPr>
        <p:spPr>
          <a:xfrm flipH="1">
            <a:off x="2814321" y="2480269"/>
            <a:ext cx="1372571" cy="203385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8A0BBD9-881A-FD54-0408-7DB2185CB95E}"/>
              </a:ext>
            </a:extLst>
          </p:cNvPr>
          <p:cNvCxnSpPr>
            <a:stCxn id="7" idx="3"/>
          </p:cNvCxnSpPr>
          <p:nvPr/>
        </p:nvCxnSpPr>
        <p:spPr>
          <a:xfrm flipH="1">
            <a:off x="2826662" y="2526918"/>
            <a:ext cx="532084" cy="198880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0A1E005-6DE1-93C8-3F71-88F460EDA8AE}"/>
              </a:ext>
            </a:extLst>
          </p:cNvPr>
          <p:cNvGrpSpPr/>
          <p:nvPr/>
        </p:nvGrpSpPr>
        <p:grpSpPr>
          <a:xfrm rot="21047668">
            <a:off x="1887259" y="1800857"/>
            <a:ext cx="1886389" cy="5411788"/>
            <a:chOff x="218379" y="1496057"/>
            <a:chExt cx="1886389" cy="5411788"/>
          </a:xfrm>
        </p:grpSpPr>
        <p:sp>
          <p:nvSpPr>
            <p:cNvPr id="14" name="等腰三角形 13">
              <a:extLst>
                <a:ext uri="{FF2B5EF4-FFF2-40B4-BE49-F238E27FC236}">
                  <a16:creationId xmlns:a16="http://schemas.microsoft.com/office/drawing/2014/main" id="{8B9ED325-C67A-FD01-842A-D43F80BF0A67}"/>
                </a:ext>
              </a:extLst>
            </p:cNvPr>
            <p:cNvSpPr/>
            <p:nvPr/>
          </p:nvSpPr>
          <p:spPr>
            <a:xfrm>
              <a:off x="218379" y="4192615"/>
              <a:ext cx="1886388" cy="2715230"/>
            </a:xfrm>
            <a:prstGeom prst="triangl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1B82B07-46DF-BF29-FEC2-847FF1E884C8}"/>
                </a:ext>
              </a:extLst>
            </p:cNvPr>
            <p:cNvGrpSpPr/>
            <p:nvPr/>
          </p:nvGrpSpPr>
          <p:grpSpPr>
            <a:xfrm>
              <a:off x="218380" y="1496057"/>
              <a:ext cx="1886388" cy="2859647"/>
              <a:chOff x="-110896" y="1601608"/>
              <a:chExt cx="1886388" cy="2859647"/>
            </a:xfrm>
          </p:grpSpPr>
          <p:sp>
            <p:nvSpPr>
              <p:cNvPr id="5" name="等腰三角形 4">
                <a:extLst>
                  <a:ext uri="{FF2B5EF4-FFF2-40B4-BE49-F238E27FC236}">
                    <a16:creationId xmlns:a16="http://schemas.microsoft.com/office/drawing/2014/main" id="{3101FBE2-705C-4B8F-6FB0-A7556C02F71E}"/>
                  </a:ext>
                </a:extLst>
              </p:cNvPr>
              <p:cNvSpPr/>
              <p:nvPr/>
            </p:nvSpPr>
            <p:spPr>
              <a:xfrm rot="10800000">
                <a:off x="-110896" y="1601608"/>
                <a:ext cx="1886388" cy="2715230"/>
              </a:xfrm>
              <a:prstGeom prst="triangl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86514C4-1CF9-029E-9D56-21A0927166E2}"/>
                  </a:ext>
                </a:extLst>
              </p:cNvPr>
              <p:cNvSpPr/>
              <p:nvPr/>
            </p:nvSpPr>
            <p:spPr>
              <a:xfrm>
                <a:off x="685112" y="4172422"/>
                <a:ext cx="288833" cy="2888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Application-Portal System (Indoor)</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3. </a:t>
            </a:r>
            <a:r>
              <a:rPr lang="en-US" altLang="zh-CN" sz="1400" b="1" dirty="0">
                <a:solidFill>
                  <a:schemeClr val="bg1">
                    <a:lumMod val="65000"/>
                  </a:schemeClr>
                </a:solidFill>
              </a:rPr>
              <a:t>BSP-Binary Space Partitioning Tree</a:t>
            </a:r>
            <a:endParaRPr lang="zh-CN" altLang="en-US" sz="1400" b="1" dirty="0">
              <a:solidFill>
                <a:schemeClr val="bg1">
                  <a:lumMod val="65000"/>
                </a:schemeClr>
              </a:solidFill>
            </a:endParaRPr>
          </a:p>
        </p:txBody>
      </p:sp>
      <p:cxnSp>
        <p:nvCxnSpPr>
          <p:cNvPr id="2" name="直接连接符 1">
            <a:extLst>
              <a:ext uri="{FF2B5EF4-FFF2-40B4-BE49-F238E27FC236}">
                <a16:creationId xmlns:a16="http://schemas.microsoft.com/office/drawing/2014/main" id="{20A5268D-722E-C9EA-8AAF-49F9C18E1F58}"/>
              </a:ext>
            </a:extLst>
          </p:cNvPr>
          <p:cNvCxnSpPr>
            <a:cxnSpLocks/>
          </p:cNvCxnSpPr>
          <p:nvPr/>
        </p:nvCxnSpPr>
        <p:spPr>
          <a:xfrm flipH="1" flipV="1">
            <a:off x="2265214" y="2476390"/>
            <a:ext cx="2069738" cy="775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4" name="直接连接符 3">
            <a:extLst>
              <a:ext uri="{FF2B5EF4-FFF2-40B4-BE49-F238E27FC236}">
                <a16:creationId xmlns:a16="http://schemas.microsoft.com/office/drawing/2014/main" id="{0AA1185E-58DC-B607-92D1-6D5300E88F2B}"/>
              </a:ext>
            </a:extLst>
          </p:cNvPr>
          <p:cNvCxnSpPr>
            <a:cxnSpLocks/>
          </p:cNvCxnSpPr>
          <p:nvPr/>
        </p:nvCxnSpPr>
        <p:spPr>
          <a:xfrm flipH="1">
            <a:off x="2265214" y="2476390"/>
            <a:ext cx="1" cy="2274978"/>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AC317785-30C2-0ED4-C439-447060C77E68}"/>
              </a:ext>
            </a:extLst>
          </p:cNvPr>
          <p:cNvCxnSpPr>
            <a:cxnSpLocks/>
          </p:cNvCxnSpPr>
          <p:nvPr/>
        </p:nvCxnSpPr>
        <p:spPr>
          <a:xfrm>
            <a:off x="2265214" y="4761734"/>
            <a:ext cx="113047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1B8676F4-F9C0-AFB5-08FF-1E521BEA83EF}"/>
              </a:ext>
            </a:extLst>
          </p:cNvPr>
          <p:cNvCxnSpPr>
            <a:cxnSpLocks/>
          </p:cNvCxnSpPr>
          <p:nvPr/>
        </p:nvCxnSpPr>
        <p:spPr>
          <a:xfrm flipH="1" flipV="1">
            <a:off x="3395693" y="3623497"/>
            <a:ext cx="1" cy="1138237"/>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225E09E0-DD1C-E11E-3D6A-52581A0B0EFF}"/>
              </a:ext>
            </a:extLst>
          </p:cNvPr>
          <p:cNvCxnSpPr>
            <a:cxnSpLocks/>
          </p:cNvCxnSpPr>
          <p:nvPr/>
        </p:nvCxnSpPr>
        <p:spPr>
          <a:xfrm>
            <a:off x="3395693" y="3631254"/>
            <a:ext cx="939259" cy="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DD66F0B7-8268-1630-5AF9-1158C5C35501}"/>
              </a:ext>
            </a:extLst>
          </p:cNvPr>
          <p:cNvCxnSpPr>
            <a:cxnSpLocks/>
          </p:cNvCxnSpPr>
          <p:nvPr/>
        </p:nvCxnSpPr>
        <p:spPr>
          <a:xfrm flipV="1">
            <a:off x="4334954" y="2476390"/>
            <a:ext cx="0" cy="1162621"/>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4B906F5E-EEDE-AD00-84A3-7F6867C126F3}"/>
              </a:ext>
            </a:extLst>
          </p:cNvPr>
          <p:cNvCxnSpPr>
            <a:cxnSpLocks/>
          </p:cNvCxnSpPr>
          <p:nvPr/>
        </p:nvCxnSpPr>
        <p:spPr>
          <a:xfrm flipH="1" flipV="1">
            <a:off x="3395693" y="2491751"/>
            <a:ext cx="1" cy="1122128"/>
          </a:xfrm>
          <a:prstGeom prst="line">
            <a:avLst/>
          </a:prstGeom>
          <a:ln w="28575">
            <a:solidFill>
              <a:schemeClr val="accent6">
                <a:lumMod val="60000"/>
                <a:lumOff val="40000"/>
              </a:schemeClr>
            </a:solidFill>
            <a:prstDash val="solid"/>
          </a:ln>
        </p:spPr>
        <p:style>
          <a:lnRef idx="2">
            <a:schemeClr val="accent2"/>
          </a:lnRef>
          <a:fillRef idx="0">
            <a:schemeClr val="accent2"/>
          </a:fillRef>
          <a:effectRef idx="1">
            <a:schemeClr val="accent2"/>
          </a:effectRef>
          <a:fontRef idx="minor">
            <a:schemeClr val="tx1"/>
          </a:fontRef>
        </p:style>
      </p:cxnSp>
      <p:sp>
        <p:nvSpPr>
          <p:cNvPr id="36" name="文本框 35">
            <a:extLst>
              <a:ext uri="{FF2B5EF4-FFF2-40B4-BE49-F238E27FC236}">
                <a16:creationId xmlns:a16="http://schemas.microsoft.com/office/drawing/2014/main" id="{1BE0E1ED-F289-ABE5-30F7-D21C270E5DDD}"/>
              </a:ext>
            </a:extLst>
          </p:cNvPr>
          <p:cNvSpPr txBox="1"/>
          <p:nvPr/>
        </p:nvSpPr>
        <p:spPr>
          <a:xfrm>
            <a:off x="2458191" y="4710304"/>
            <a:ext cx="46875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0BA9C4F-325C-B0B7-DEB2-4D0B19F98C48}"/>
              </a:ext>
            </a:extLst>
          </p:cNvPr>
          <p:cNvSpPr txBox="1"/>
          <p:nvPr/>
        </p:nvSpPr>
        <p:spPr>
          <a:xfrm>
            <a:off x="1794331" y="348530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BD0C5AA8-E6E6-B3B5-9F85-52D4560D0E04}"/>
              </a:ext>
            </a:extLst>
          </p:cNvPr>
          <p:cNvSpPr txBox="1"/>
          <p:nvPr/>
        </p:nvSpPr>
        <p:spPr>
          <a:xfrm>
            <a:off x="3300083" y="4232987"/>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C39504A-4FF5-04B8-C893-B21579E39CD8}"/>
              </a:ext>
            </a:extLst>
          </p:cNvPr>
          <p:cNvSpPr txBox="1"/>
          <p:nvPr/>
        </p:nvSpPr>
        <p:spPr>
          <a:xfrm>
            <a:off x="3833446" y="3630836"/>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57A56E-C9F6-C4B6-9F5C-E133D0234266}"/>
              </a:ext>
            </a:extLst>
          </p:cNvPr>
          <p:cNvSpPr txBox="1"/>
          <p:nvPr/>
        </p:nvSpPr>
        <p:spPr>
          <a:xfrm>
            <a:off x="4212176" y="3065944"/>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5242ED2-BBB8-65C9-9BC2-BB38CC9FFDD9}"/>
              </a:ext>
            </a:extLst>
          </p:cNvPr>
          <p:cNvSpPr txBox="1"/>
          <p:nvPr/>
        </p:nvSpPr>
        <p:spPr>
          <a:xfrm>
            <a:off x="3449958"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4b</a:t>
            </a:r>
            <a:endParaRPr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2AE2E8F-CC44-FE79-FDC8-1374094C53B5}"/>
              </a:ext>
            </a:extLst>
          </p:cNvPr>
          <p:cNvSpPr txBox="1"/>
          <p:nvPr/>
        </p:nvSpPr>
        <p:spPr>
          <a:xfrm>
            <a:off x="2649910" y="2122419"/>
            <a:ext cx="50449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a:t>
            </a:r>
            <a:endParaRPr lang="zh-CN" altLang="en-US" dirty="0">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B4738200-881F-E9D9-A275-0330BFCCB51C}"/>
              </a:ext>
            </a:extLst>
          </p:cNvPr>
          <p:cNvSpPr/>
          <p:nvPr/>
        </p:nvSpPr>
        <p:spPr>
          <a:xfrm>
            <a:off x="3342007" y="2429357"/>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4701F68-1CC8-0022-1BE4-7E3555B8FA15}"/>
              </a:ext>
            </a:extLst>
          </p:cNvPr>
          <p:cNvSpPr/>
          <p:nvPr/>
        </p:nvSpPr>
        <p:spPr>
          <a:xfrm>
            <a:off x="3346454" y="3573394"/>
            <a:ext cx="114300" cy="1143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06EA0FB-6D67-E458-25EC-1B693DBD0252}"/>
              </a:ext>
            </a:extLst>
          </p:cNvPr>
          <p:cNvSpPr/>
          <p:nvPr/>
        </p:nvSpPr>
        <p:spPr>
          <a:xfrm>
            <a:off x="7138371" y="2003057"/>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1</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2" name="椭圆 21">
            <a:extLst>
              <a:ext uri="{FF2B5EF4-FFF2-40B4-BE49-F238E27FC236}">
                <a16:creationId xmlns:a16="http://schemas.microsoft.com/office/drawing/2014/main" id="{CFB8EA7A-18B0-513F-6788-DB4CA22CCF3D}"/>
              </a:ext>
            </a:extLst>
          </p:cNvPr>
          <p:cNvSpPr/>
          <p:nvPr/>
        </p:nvSpPr>
        <p:spPr>
          <a:xfrm>
            <a:off x="6021625" y="334489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3</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3" name="椭圆 22">
            <a:extLst>
              <a:ext uri="{FF2B5EF4-FFF2-40B4-BE49-F238E27FC236}">
                <a16:creationId xmlns:a16="http://schemas.microsoft.com/office/drawing/2014/main" id="{3323C2CE-5338-E113-7DEA-B2DB44889C36}"/>
              </a:ext>
            </a:extLst>
          </p:cNvPr>
          <p:cNvSpPr/>
          <p:nvPr/>
        </p:nvSpPr>
        <p:spPr>
          <a:xfrm>
            <a:off x="6565384" y="2670620"/>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2</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4" name="椭圆 23">
            <a:extLst>
              <a:ext uri="{FF2B5EF4-FFF2-40B4-BE49-F238E27FC236}">
                <a16:creationId xmlns:a16="http://schemas.microsoft.com/office/drawing/2014/main" id="{15961F27-262B-2029-3A48-C29C4FE99596}"/>
              </a:ext>
            </a:extLst>
          </p:cNvPr>
          <p:cNvSpPr/>
          <p:nvPr/>
        </p:nvSpPr>
        <p:spPr>
          <a:xfrm>
            <a:off x="7689334" y="2696613"/>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8" name="椭圆 27">
            <a:extLst>
              <a:ext uri="{FF2B5EF4-FFF2-40B4-BE49-F238E27FC236}">
                <a16:creationId xmlns:a16="http://schemas.microsoft.com/office/drawing/2014/main" id="{63EF7496-471A-9564-FCB0-678C04EAA98C}"/>
              </a:ext>
            </a:extLst>
          </p:cNvPr>
          <p:cNvSpPr/>
          <p:nvPr/>
        </p:nvSpPr>
        <p:spPr>
          <a:xfrm>
            <a:off x="7138371" y="3344890"/>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5</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29" name="椭圆 28">
            <a:extLst>
              <a:ext uri="{FF2B5EF4-FFF2-40B4-BE49-F238E27FC236}">
                <a16:creationId xmlns:a16="http://schemas.microsoft.com/office/drawing/2014/main" id="{88A50B12-0FE0-9F5F-85E3-3B1FD675F65D}"/>
              </a:ext>
            </a:extLst>
          </p:cNvPr>
          <p:cNvSpPr/>
          <p:nvPr/>
        </p:nvSpPr>
        <p:spPr>
          <a:xfrm>
            <a:off x="6565384" y="4091924"/>
            <a:ext cx="369331" cy="369331"/>
          </a:xfrm>
          <a:prstGeom prst="ellipse">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6</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0" name="文本框 29">
            <a:extLst>
              <a:ext uri="{FF2B5EF4-FFF2-40B4-BE49-F238E27FC236}">
                <a16:creationId xmlns:a16="http://schemas.microsoft.com/office/drawing/2014/main" id="{DF664597-7A34-1B2E-A806-9A2E55E0AE2B}"/>
              </a:ext>
            </a:extLst>
          </p:cNvPr>
          <p:cNvSpPr txBox="1"/>
          <p:nvPr/>
        </p:nvSpPr>
        <p:spPr>
          <a:xfrm>
            <a:off x="7770659" y="2724707"/>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b</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1" name="椭圆 30">
            <a:extLst>
              <a:ext uri="{FF2B5EF4-FFF2-40B4-BE49-F238E27FC236}">
                <a16:creationId xmlns:a16="http://schemas.microsoft.com/office/drawing/2014/main" id="{EE64CBFA-4721-3A75-22E0-175817712662}"/>
              </a:ext>
            </a:extLst>
          </p:cNvPr>
          <p:cNvSpPr/>
          <p:nvPr/>
        </p:nvSpPr>
        <p:spPr>
          <a:xfrm>
            <a:off x="5485925" y="4091924"/>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dirty="0">
                <a:ln w="0"/>
                <a:solidFill>
                  <a:schemeClr val="accent1"/>
                </a:solidFill>
                <a:effectLst>
                  <a:outerShdw blurRad="38100" dist="25400" dir="5400000" algn="ctr" rotWithShape="0">
                    <a:srgbClr val="6E747A">
                      <a:alpha val="43000"/>
                    </a:srgbClr>
                  </a:outerShdw>
                </a:effectLst>
              </a:rPr>
              <a:t>4</a:t>
            </a: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3" name="文本框 32">
            <a:extLst>
              <a:ext uri="{FF2B5EF4-FFF2-40B4-BE49-F238E27FC236}">
                <a16:creationId xmlns:a16="http://schemas.microsoft.com/office/drawing/2014/main" id="{32AA5BDC-D955-E093-8515-D40C512065A8}"/>
              </a:ext>
            </a:extLst>
          </p:cNvPr>
          <p:cNvSpPr txBox="1"/>
          <p:nvPr/>
        </p:nvSpPr>
        <p:spPr>
          <a:xfrm>
            <a:off x="5573773" y="4129050"/>
            <a:ext cx="411874" cy="307777"/>
          </a:xfrm>
          <a:prstGeom prst="rect">
            <a:avLst/>
          </a:prstGeom>
          <a:noFill/>
        </p:spPr>
        <p:txBody>
          <a:bodyPr wrap="square">
            <a:spAutoFit/>
          </a:bodyPr>
          <a:lstStyle/>
          <a:p>
            <a:pPr algn="ctr"/>
            <a:r>
              <a:rPr lang="en-US" altLang="zh-CN" sz="1400" b="1" dirty="0">
                <a:ln w="0"/>
                <a:solidFill>
                  <a:schemeClr val="accent1"/>
                </a:solidFill>
                <a:effectLst>
                  <a:outerShdw blurRad="38100" dist="25400" dir="5400000" algn="ctr" rotWithShape="0">
                    <a:srgbClr val="6E747A">
                      <a:alpha val="43000"/>
                    </a:srgbClr>
                  </a:outerShdw>
                </a:effectLst>
              </a:rPr>
              <a:t>a</a:t>
            </a:r>
            <a:endParaRPr lang="zh-CN" altLang="en-US" sz="1400" b="1" dirty="0">
              <a:ln w="0"/>
              <a:solidFill>
                <a:schemeClr val="accent1"/>
              </a:solidFill>
              <a:effectLst>
                <a:outerShdw blurRad="38100" dist="25400" dir="5400000" algn="ctr" rotWithShape="0">
                  <a:srgbClr val="6E747A">
                    <a:alpha val="43000"/>
                  </a:srgbClr>
                </a:outerShdw>
              </a:effectLst>
            </a:endParaRPr>
          </a:p>
        </p:txBody>
      </p:sp>
      <p:cxnSp>
        <p:nvCxnSpPr>
          <p:cNvPr id="34" name="直接箭头连接符 33">
            <a:extLst>
              <a:ext uri="{FF2B5EF4-FFF2-40B4-BE49-F238E27FC236}">
                <a16:creationId xmlns:a16="http://schemas.microsoft.com/office/drawing/2014/main" id="{737FE82E-D5C0-194E-1383-DE03DCD3B731}"/>
              </a:ext>
            </a:extLst>
          </p:cNvPr>
          <p:cNvCxnSpPr>
            <a:stCxn id="21" idx="3"/>
            <a:endCxn id="23" idx="7"/>
          </p:cNvCxnSpPr>
          <p:nvPr/>
        </p:nvCxnSpPr>
        <p:spPr>
          <a:xfrm flipH="1">
            <a:off x="6880628" y="2318301"/>
            <a:ext cx="311830" cy="406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D23E14A-71EF-FC86-4C3E-496E478EB882}"/>
              </a:ext>
            </a:extLst>
          </p:cNvPr>
          <p:cNvCxnSpPr>
            <a:cxnSpLocks/>
            <a:stCxn id="23" idx="3"/>
            <a:endCxn id="22" idx="7"/>
          </p:cNvCxnSpPr>
          <p:nvPr/>
        </p:nvCxnSpPr>
        <p:spPr>
          <a:xfrm flipH="1">
            <a:off x="6336869" y="2985864"/>
            <a:ext cx="282602" cy="41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8D2BD60-8528-7F02-F244-F2F25B401232}"/>
              </a:ext>
            </a:extLst>
          </p:cNvPr>
          <p:cNvCxnSpPr>
            <a:stCxn id="22" idx="3"/>
            <a:endCxn id="33" idx="0"/>
          </p:cNvCxnSpPr>
          <p:nvPr/>
        </p:nvCxnSpPr>
        <p:spPr>
          <a:xfrm flipH="1">
            <a:off x="5779710" y="3660134"/>
            <a:ext cx="296002" cy="46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CE426B1-77CB-F817-38C5-2D91A1F04D38}"/>
              </a:ext>
            </a:extLst>
          </p:cNvPr>
          <p:cNvCxnSpPr>
            <a:stCxn id="21" idx="5"/>
            <a:endCxn id="24" idx="1"/>
          </p:cNvCxnSpPr>
          <p:nvPr/>
        </p:nvCxnSpPr>
        <p:spPr>
          <a:xfrm>
            <a:off x="7453615" y="2318301"/>
            <a:ext cx="289806" cy="43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96971B5-F880-5F44-AE78-ABBFF2530E3F}"/>
              </a:ext>
            </a:extLst>
          </p:cNvPr>
          <p:cNvCxnSpPr>
            <a:stCxn id="24" idx="3"/>
            <a:endCxn id="28" idx="7"/>
          </p:cNvCxnSpPr>
          <p:nvPr/>
        </p:nvCxnSpPr>
        <p:spPr>
          <a:xfrm flipH="1">
            <a:off x="7453615" y="3011857"/>
            <a:ext cx="289806" cy="3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59781AA-5BE3-F93F-0C2F-3363001C5203}"/>
              </a:ext>
            </a:extLst>
          </p:cNvPr>
          <p:cNvCxnSpPr>
            <a:cxnSpLocks/>
            <a:stCxn id="28" idx="3"/>
            <a:endCxn id="29" idx="7"/>
          </p:cNvCxnSpPr>
          <p:nvPr/>
        </p:nvCxnSpPr>
        <p:spPr>
          <a:xfrm flipH="1">
            <a:off x="6880628" y="3660134"/>
            <a:ext cx="311830" cy="48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080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zh-CN" altLang="en-US" sz="2400" b="1" dirty="0"/>
              <a:t>划分轴（划分方式）</a:t>
            </a:r>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0. </a:t>
            </a:r>
            <a:r>
              <a:rPr lang="en-US" altLang="zh-CN" sz="1400" b="1" dirty="0" err="1">
                <a:solidFill>
                  <a:schemeClr val="bg1">
                    <a:lumMod val="65000"/>
                  </a:schemeClr>
                </a:solidFill>
              </a:rPr>
              <a:t>CoOOonTeEeNt</a:t>
            </a:r>
            <a:endParaRPr lang="zh-CN" altLang="en-US" sz="1400" b="1" dirty="0">
              <a:solidFill>
                <a:schemeClr val="bg1">
                  <a:lumMod val="65000"/>
                </a:schemeClr>
              </a:solidFill>
            </a:endParaRPr>
          </a:p>
        </p:txBody>
      </p:sp>
      <p:grpSp>
        <p:nvGrpSpPr>
          <p:cNvPr id="25" name="组合 24">
            <a:extLst>
              <a:ext uri="{FF2B5EF4-FFF2-40B4-BE49-F238E27FC236}">
                <a16:creationId xmlns:a16="http://schemas.microsoft.com/office/drawing/2014/main" id="{9B3E6EC1-0BBB-62AD-AA42-6158807DA764}"/>
              </a:ext>
            </a:extLst>
          </p:cNvPr>
          <p:cNvGrpSpPr/>
          <p:nvPr/>
        </p:nvGrpSpPr>
        <p:grpSpPr>
          <a:xfrm>
            <a:off x="1410527" y="1304418"/>
            <a:ext cx="3352801" cy="1542038"/>
            <a:chOff x="4390416" y="1304925"/>
            <a:chExt cx="3352801" cy="1542038"/>
          </a:xfrm>
        </p:grpSpPr>
        <p:sp>
          <p:nvSpPr>
            <p:cNvPr id="12" name="矩形 11">
              <a:extLst>
                <a:ext uri="{FF2B5EF4-FFF2-40B4-BE49-F238E27FC236}">
                  <a16:creationId xmlns:a16="http://schemas.microsoft.com/office/drawing/2014/main" id="{6578C234-84F9-9623-ABF4-8680E1386132}"/>
                </a:ext>
              </a:extLst>
            </p:cNvPr>
            <p:cNvSpPr/>
            <p:nvPr/>
          </p:nvSpPr>
          <p:spPr>
            <a:xfrm>
              <a:off x="4559029" y="1417339"/>
              <a:ext cx="395592" cy="674451"/>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A</a:t>
              </a:r>
              <a:endParaRPr lang="zh-CN" altLang="en-US" dirty="0"/>
            </a:p>
          </p:txBody>
        </p:sp>
        <p:sp>
          <p:nvSpPr>
            <p:cNvPr id="13" name="矩形 12">
              <a:extLst>
                <a:ext uri="{FF2B5EF4-FFF2-40B4-BE49-F238E27FC236}">
                  <a16:creationId xmlns:a16="http://schemas.microsoft.com/office/drawing/2014/main" id="{DB5D7999-E9ED-6290-992A-389F5EB21D40}"/>
                </a:ext>
              </a:extLst>
            </p:cNvPr>
            <p:cNvSpPr/>
            <p:nvPr/>
          </p:nvSpPr>
          <p:spPr>
            <a:xfrm>
              <a:off x="4734127" y="2364165"/>
              <a:ext cx="515566"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B</a:t>
              </a:r>
              <a:endParaRPr lang="zh-CN" altLang="en-US" dirty="0"/>
            </a:p>
          </p:txBody>
        </p:sp>
        <p:sp>
          <p:nvSpPr>
            <p:cNvPr id="14" name="矩形 13">
              <a:extLst>
                <a:ext uri="{FF2B5EF4-FFF2-40B4-BE49-F238E27FC236}">
                  <a16:creationId xmlns:a16="http://schemas.microsoft.com/office/drawing/2014/main" id="{90E5BA93-622D-2376-6B9B-9C90BDD1642C}"/>
                </a:ext>
              </a:extLst>
            </p:cNvPr>
            <p:cNvSpPr/>
            <p:nvPr/>
          </p:nvSpPr>
          <p:spPr>
            <a:xfrm>
              <a:off x="5408577" y="2234466"/>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a:t>
              </a:r>
              <a:endParaRPr lang="zh-CN" altLang="en-US" dirty="0"/>
            </a:p>
          </p:txBody>
        </p:sp>
        <p:sp>
          <p:nvSpPr>
            <p:cNvPr id="15" name="矩形 14">
              <a:extLst>
                <a:ext uri="{FF2B5EF4-FFF2-40B4-BE49-F238E27FC236}">
                  <a16:creationId xmlns:a16="http://schemas.microsoft.com/office/drawing/2014/main" id="{BEC012F7-32B5-39FE-5B22-FC4FC3B66942}"/>
                </a:ext>
              </a:extLst>
            </p:cNvPr>
            <p:cNvSpPr/>
            <p:nvPr/>
          </p:nvSpPr>
          <p:spPr>
            <a:xfrm>
              <a:off x="5535035" y="1762235"/>
              <a:ext cx="687421"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a:t>
              </a:r>
              <a:endParaRPr lang="zh-CN" altLang="en-US" dirty="0"/>
            </a:p>
          </p:txBody>
        </p:sp>
        <p:sp>
          <p:nvSpPr>
            <p:cNvPr id="16" name="矩形 15">
              <a:extLst>
                <a:ext uri="{FF2B5EF4-FFF2-40B4-BE49-F238E27FC236}">
                  <a16:creationId xmlns:a16="http://schemas.microsoft.com/office/drawing/2014/main" id="{F286E69B-7DFC-797F-3599-3167110DC445}"/>
                </a:ext>
              </a:extLst>
            </p:cNvPr>
            <p:cNvSpPr/>
            <p:nvPr/>
          </p:nvSpPr>
          <p:spPr>
            <a:xfrm>
              <a:off x="6248399" y="2263647"/>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E</a:t>
              </a:r>
              <a:endParaRPr lang="zh-CN" altLang="en-US" dirty="0"/>
            </a:p>
          </p:txBody>
        </p:sp>
        <p:sp>
          <p:nvSpPr>
            <p:cNvPr id="17" name="矩形 16">
              <a:extLst>
                <a:ext uri="{FF2B5EF4-FFF2-40B4-BE49-F238E27FC236}">
                  <a16:creationId xmlns:a16="http://schemas.microsoft.com/office/drawing/2014/main" id="{D371CAB2-5573-F9F1-3B17-8F6843DC75F8}"/>
                </a:ext>
              </a:extLst>
            </p:cNvPr>
            <p:cNvSpPr/>
            <p:nvPr/>
          </p:nvSpPr>
          <p:spPr>
            <a:xfrm>
              <a:off x="7036341" y="1829149"/>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F</a:t>
              </a:r>
              <a:endParaRPr lang="zh-CN" altLang="en-US" dirty="0"/>
            </a:p>
          </p:txBody>
        </p:sp>
        <p:sp>
          <p:nvSpPr>
            <p:cNvPr id="24" name="矩形: 圆角 23">
              <a:extLst>
                <a:ext uri="{FF2B5EF4-FFF2-40B4-BE49-F238E27FC236}">
                  <a16:creationId xmlns:a16="http://schemas.microsoft.com/office/drawing/2014/main" id="{6311FB70-1636-E847-EB9D-BE48175E7770}"/>
                </a:ext>
              </a:extLst>
            </p:cNvPr>
            <p:cNvSpPr/>
            <p:nvPr/>
          </p:nvSpPr>
          <p:spPr>
            <a:xfrm>
              <a:off x="4390416" y="1304925"/>
              <a:ext cx="3352801" cy="1542038"/>
            </a:xfrm>
            <a:prstGeom prst="roundRect">
              <a:avLst>
                <a:gd name="adj" fmla="val 3124"/>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7AD32D46-120A-E4F2-24F3-F0A26C9B6161}"/>
              </a:ext>
            </a:extLst>
          </p:cNvPr>
          <p:cNvGrpSpPr/>
          <p:nvPr/>
        </p:nvGrpSpPr>
        <p:grpSpPr>
          <a:xfrm>
            <a:off x="7393018" y="1304418"/>
            <a:ext cx="3352801" cy="1542038"/>
            <a:chOff x="4390416" y="1304925"/>
            <a:chExt cx="3352801" cy="1542038"/>
          </a:xfrm>
        </p:grpSpPr>
        <p:sp>
          <p:nvSpPr>
            <p:cNvPr id="33" name="矩形 32">
              <a:extLst>
                <a:ext uri="{FF2B5EF4-FFF2-40B4-BE49-F238E27FC236}">
                  <a16:creationId xmlns:a16="http://schemas.microsoft.com/office/drawing/2014/main" id="{998AF488-5F17-388F-FC69-F88A066C2FF9}"/>
                </a:ext>
              </a:extLst>
            </p:cNvPr>
            <p:cNvSpPr/>
            <p:nvPr/>
          </p:nvSpPr>
          <p:spPr>
            <a:xfrm>
              <a:off x="4559029" y="1417339"/>
              <a:ext cx="395592" cy="674451"/>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34" name="矩形 33">
              <a:extLst>
                <a:ext uri="{FF2B5EF4-FFF2-40B4-BE49-F238E27FC236}">
                  <a16:creationId xmlns:a16="http://schemas.microsoft.com/office/drawing/2014/main" id="{C5CFE113-5406-72ED-FA5C-7C79F8A1CC27}"/>
                </a:ext>
              </a:extLst>
            </p:cNvPr>
            <p:cNvSpPr/>
            <p:nvPr/>
          </p:nvSpPr>
          <p:spPr>
            <a:xfrm>
              <a:off x="4734127" y="2364165"/>
              <a:ext cx="515566"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35" name="矩形 34">
              <a:extLst>
                <a:ext uri="{FF2B5EF4-FFF2-40B4-BE49-F238E27FC236}">
                  <a16:creationId xmlns:a16="http://schemas.microsoft.com/office/drawing/2014/main" id="{CB486239-C236-3DC1-FA32-ED391A339DCD}"/>
                </a:ext>
              </a:extLst>
            </p:cNvPr>
            <p:cNvSpPr/>
            <p:nvPr/>
          </p:nvSpPr>
          <p:spPr>
            <a:xfrm>
              <a:off x="5408577" y="2234466"/>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36" name="矩形 35">
              <a:extLst>
                <a:ext uri="{FF2B5EF4-FFF2-40B4-BE49-F238E27FC236}">
                  <a16:creationId xmlns:a16="http://schemas.microsoft.com/office/drawing/2014/main" id="{C9BBA140-AF52-9896-0D03-03F70671395D}"/>
                </a:ext>
              </a:extLst>
            </p:cNvPr>
            <p:cNvSpPr/>
            <p:nvPr/>
          </p:nvSpPr>
          <p:spPr>
            <a:xfrm>
              <a:off x="5535035" y="1762235"/>
              <a:ext cx="687421"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p>
          </p:txBody>
        </p:sp>
        <p:sp>
          <p:nvSpPr>
            <p:cNvPr id="37" name="矩形 36">
              <a:extLst>
                <a:ext uri="{FF2B5EF4-FFF2-40B4-BE49-F238E27FC236}">
                  <a16:creationId xmlns:a16="http://schemas.microsoft.com/office/drawing/2014/main" id="{9179768C-4A91-61AB-388A-6BC3DEEB0C62}"/>
                </a:ext>
              </a:extLst>
            </p:cNvPr>
            <p:cNvSpPr/>
            <p:nvPr/>
          </p:nvSpPr>
          <p:spPr>
            <a:xfrm>
              <a:off x="6248399" y="2263647"/>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38" name="矩形 37">
              <a:extLst>
                <a:ext uri="{FF2B5EF4-FFF2-40B4-BE49-F238E27FC236}">
                  <a16:creationId xmlns:a16="http://schemas.microsoft.com/office/drawing/2014/main" id="{D2CAEBB5-0F3A-794F-613A-D6A299C12AD6}"/>
                </a:ext>
              </a:extLst>
            </p:cNvPr>
            <p:cNvSpPr/>
            <p:nvPr/>
          </p:nvSpPr>
          <p:spPr>
            <a:xfrm>
              <a:off x="7036341" y="1829149"/>
              <a:ext cx="395592" cy="363166"/>
            </a:xfrm>
            <a:prstGeom prst="rect">
              <a:avLst/>
            </a:prstGeom>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39" name="矩形: 圆角 38">
              <a:extLst>
                <a:ext uri="{FF2B5EF4-FFF2-40B4-BE49-F238E27FC236}">
                  <a16:creationId xmlns:a16="http://schemas.microsoft.com/office/drawing/2014/main" id="{85261801-FEFC-54FE-3E7B-EB640E7320C2}"/>
                </a:ext>
              </a:extLst>
            </p:cNvPr>
            <p:cNvSpPr/>
            <p:nvPr/>
          </p:nvSpPr>
          <p:spPr>
            <a:xfrm>
              <a:off x="4390416" y="1304925"/>
              <a:ext cx="3352801" cy="1542038"/>
            </a:xfrm>
            <a:prstGeom prst="roundRect">
              <a:avLst>
                <a:gd name="adj" fmla="val 3124"/>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sp>
        <p:nvSpPr>
          <p:cNvPr id="40" name="箭头: 虚尾 39">
            <a:extLst>
              <a:ext uri="{FF2B5EF4-FFF2-40B4-BE49-F238E27FC236}">
                <a16:creationId xmlns:a16="http://schemas.microsoft.com/office/drawing/2014/main" id="{7228580C-B2EC-27E7-BDE2-34CF94844004}"/>
              </a:ext>
            </a:extLst>
          </p:cNvPr>
          <p:cNvSpPr/>
          <p:nvPr/>
        </p:nvSpPr>
        <p:spPr>
          <a:xfrm>
            <a:off x="5110261" y="1675366"/>
            <a:ext cx="1971473" cy="800141"/>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寻找中心点</a:t>
            </a:r>
          </a:p>
        </p:txBody>
      </p:sp>
      <p:grpSp>
        <p:nvGrpSpPr>
          <p:cNvPr id="106" name="组合 105">
            <a:extLst>
              <a:ext uri="{FF2B5EF4-FFF2-40B4-BE49-F238E27FC236}">
                <a16:creationId xmlns:a16="http://schemas.microsoft.com/office/drawing/2014/main" id="{A8D7ED17-69CF-A132-935C-805DEF2F1144}"/>
              </a:ext>
            </a:extLst>
          </p:cNvPr>
          <p:cNvGrpSpPr/>
          <p:nvPr/>
        </p:nvGrpSpPr>
        <p:grpSpPr>
          <a:xfrm>
            <a:off x="6203007" y="3352801"/>
            <a:ext cx="5207955" cy="2483795"/>
            <a:chOff x="6203007" y="3352801"/>
            <a:chExt cx="5207955" cy="2483795"/>
          </a:xfrm>
        </p:grpSpPr>
        <p:sp>
          <p:nvSpPr>
            <p:cNvPr id="9" name="矩形: 圆角 8">
              <a:extLst>
                <a:ext uri="{FF2B5EF4-FFF2-40B4-BE49-F238E27FC236}">
                  <a16:creationId xmlns:a16="http://schemas.microsoft.com/office/drawing/2014/main" id="{2D98D958-DFD9-B29B-3190-3FFD16AA089D}"/>
                </a:ext>
              </a:extLst>
            </p:cNvPr>
            <p:cNvSpPr/>
            <p:nvPr/>
          </p:nvSpPr>
          <p:spPr>
            <a:xfrm>
              <a:off x="6203007" y="3352801"/>
              <a:ext cx="5048655" cy="2483795"/>
            </a:xfrm>
            <a:prstGeom prst="roundRect">
              <a:avLst>
                <a:gd name="adj" fmla="val 3124"/>
              </a:avLst>
            </a:prstGeom>
            <a:noFill/>
            <a:ln w="2857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9BBBD2A6-A1CF-7F4F-B1A3-0DA7608618B3}"/>
                </a:ext>
              </a:extLst>
            </p:cNvPr>
            <p:cNvSpPr txBox="1"/>
            <p:nvPr/>
          </p:nvSpPr>
          <p:spPr>
            <a:xfrm>
              <a:off x="6245177" y="5439250"/>
              <a:ext cx="2827406" cy="369332"/>
            </a:xfrm>
            <a:prstGeom prst="rect">
              <a:avLst/>
            </a:prstGeom>
            <a:noFill/>
          </p:spPr>
          <p:txBody>
            <a:bodyPr wrap="square" rtlCol="0">
              <a:spAutoFit/>
            </a:bodyPr>
            <a:lstStyle/>
            <a:p>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rPr>
                <a:t>根据空间坐标轴划分</a:t>
              </a:r>
            </a:p>
          </p:txBody>
        </p:sp>
        <p:sp>
          <p:nvSpPr>
            <p:cNvPr id="80" name="矩形 79">
              <a:extLst>
                <a:ext uri="{FF2B5EF4-FFF2-40B4-BE49-F238E27FC236}">
                  <a16:creationId xmlns:a16="http://schemas.microsoft.com/office/drawing/2014/main" id="{3763867E-B42D-4E1E-8477-458AD9BE0ADA}"/>
                </a:ext>
              </a:extLst>
            </p:cNvPr>
            <p:cNvSpPr/>
            <p:nvPr/>
          </p:nvSpPr>
          <p:spPr>
            <a:xfrm>
              <a:off x="7195340" y="3608566"/>
              <a:ext cx="395592" cy="674451"/>
            </a:xfrm>
            <a:prstGeom prst="rect">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81" name="矩形 80">
              <a:extLst>
                <a:ext uri="{FF2B5EF4-FFF2-40B4-BE49-F238E27FC236}">
                  <a16:creationId xmlns:a16="http://schemas.microsoft.com/office/drawing/2014/main" id="{7A216405-F90C-EA77-1BDB-C65EDA5D760F}"/>
                </a:ext>
              </a:extLst>
            </p:cNvPr>
            <p:cNvSpPr/>
            <p:nvPr/>
          </p:nvSpPr>
          <p:spPr>
            <a:xfrm>
              <a:off x="7370438" y="4555392"/>
              <a:ext cx="515566" cy="363166"/>
            </a:xfrm>
            <a:prstGeom prst="rect">
              <a:avLst/>
            </a:prstGeom>
            <a:solidFill>
              <a:schemeClr val="accent2">
                <a:lumMod val="20000"/>
                <a:lumOff val="80000"/>
              </a:schemeClr>
            </a:solidFill>
            <a:ln>
              <a:solidFill>
                <a:schemeClr val="accent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82" name="矩形 81">
              <a:extLst>
                <a:ext uri="{FF2B5EF4-FFF2-40B4-BE49-F238E27FC236}">
                  <a16:creationId xmlns:a16="http://schemas.microsoft.com/office/drawing/2014/main" id="{D2A95BC0-0D20-F573-45E5-46458D25C694}"/>
                </a:ext>
              </a:extLst>
            </p:cNvPr>
            <p:cNvSpPr/>
            <p:nvPr/>
          </p:nvSpPr>
          <p:spPr>
            <a:xfrm>
              <a:off x="8044888" y="4425693"/>
              <a:ext cx="395592" cy="363166"/>
            </a:xfrm>
            <a:prstGeom prst="rect">
              <a:avLst/>
            </a:prstGeom>
            <a:solidFill>
              <a:schemeClr val="accent2">
                <a:lumMod val="20000"/>
                <a:lumOff val="80000"/>
              </a:schemeClr>
            </a:solidFill>
            <a:ln>
              <a:solidFill>
                <a:schemeClr val="accent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83" name="矩形 82">
              <a:extLst>
                <a:ext uri="{FF2B5EF4-FFF2-40B4-BE49-F238E27FC236}">
                  <a16:creationId xmlns:a16="http://schemas.microsoft.com/office/drawing/2014/main" id="{988E0058-F6C0-B509-5DF0-2955356B013D}"/>
                </a:ext>
              </a:extLst>
            </p:cNvPr>
            <p:cNvSpPr/>
            <p:nvPr/>
          </p:nvSpPr>
          <p:spPr>
            <a:xfrm>
              <a:off x="8171346" y="3953462"/>
              <a:ext cx="687421" cy="363166"/>
            </a:xfrm>
            <a:prstGeom prst="rect">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rgbClr val="333333"/>
                  </a:solidFill>
                  <a:latin typeface="PingFang SC"/>
                </a:rPr>
                <a:t>・</a:t>
              </a:r>
            </a:p>
          </p:txBody>
        </p:sp>
        <p:sp>
          <p:nvSpPr>
            <p:cNvPr id="84" name="矩形 83">
              <a:extLst>
                <a:ext uri="{FF2B5EF4-FFF2-40B4-BE49-F238E27FC236}">
                  <a16:creationId xmlns:a16="http://schemas.microsoft.com/office/drawing/2014/main" id="{B6789AB7-D11C-561C-9636-2CB3073AE6F0}"/>
                </a:ext>
              </a:extLst>
            </p:cNvPr>
            <p:cNvSpPr/>
            <p:nvPr/>
          </p:nvSpPr>
          <p:spPr>
            <a:xfrm>
              <a:off x="8884710" y="4454874"/>
              <a:ext cx="395592" cy="363166"/>
            </a:xfrm>
            <a:prstGeom prst="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85" name="矩形 84">
              <a:extLst>
                <a:ext uri="{FF2B5EF4-FFF2-40B4-BE49-F238E27FC236}">
                  <a16:creationId xmlns:a16="http://schemas.microsoft.com/office/drawing/2014/main" id="{2E2323AF-D2BF-FA0D-C7E8-80EEC21B2E73}"/>
                </a:ext>
              </a:extLst>
            </p:cNvPr>
            <p:cNvSpPr/>
            <p:nvPr/>
          </p:nvSpPr>
          <p:spPr>
            <a:xfrm>
              <a:off x="9672652" y="4020376"/>
              <a:ext cx="395592" cy="363166"/>
            </a:xfrm>
            <a:prstGeom prst="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cxnSp>
          <p:nvCxnSpPr>
            <p:cNvPr id="86" name="直接箭头连接符 85">
              <a:extLst>
                <a:ext uri="{FF2B5EF4-FFF2-40B4-BE49-F238E27FC236}">
                  <a16:creationId xmlns:a16="http://schemas.microsoft.com/office/drawing/2014/main" id="{433572EA-FB1A-7922-2C4E-56069C8C9845}"/>
                </a:ext>
              </a:extLst>
            </p:cNvPr>
            <p:cNvCxnSpPr>
              <a:cxnSpLocks/>
            </p:cNvCxnSpPr>
            <p:nvPr/>
          </p:nvCxnSpPr>
          <p:spPr>
            <a:xfrm>
              <a:off x="6686242" y="5289810"/>
              <a:ext cx="4124528"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87" name="文本框 86">
              <a:extLst>
                <a:ext uri="{FF2B5EF4-FFF2-40B4-BE49-F238E27FC236}">
                  <a16:creationId xmlns:a16="http://schemas.microsoft.com/office/drawing/2014/main" id="{C9EF6A7B-13CE-1029-A5D1-EB9246999A45}"/>
                </a:ext>
              </a:extLst>
            </p:cNvPr>
            <p:cNvSpPr txBox="1"/>
            <p:nvPr/>
          </p:nvSpPr>
          <p:spPr>
            <a:xfrm>
              <a:off x="10214478" y="4983935"/>
              <a:ext cx="1196484" cy="307777"/>
            </a:xfrm>
            <a:prstGeom prst="rect">
              <a:avLst/>
            </a:prstGeom>
            <a:noFill/>
          </p:spPr>
          <p:txBody>
            <a:bodyPr wrap="square" rtlCol="0">
              <a:spAutoFit/>
            </a:bodyPr>
            <a:lstStyle/>
            <a:p>
              <a:r>
                <a:rPr lang="en-US" altLang="zh-CN" sz="1400" dirty="0">
                  <a:solidFill>
                    <a:schemeClr val="bg1">
                      <a:lumMod val="65000"/>
                    </a:schemeClr>
                  </a:solidFill>
                </a:rPr>
                <a:t>X-Axis</a:t>
              </a:r>
              <a:endParaRPr lang="zh-CN" altLang="en-US" sz="1400" dirty="0">
                <a:solidFill>
                  <a:schemeClr val="bg1">
                    <a:lumMod val="65000"/>
                  </a:schemeClr>
                </a:solidFill>
              </a:endParaRPr>
            </a:p>
          </p:txBody>
        </p:sp>
        <p:cxnSp>
          <p:nvCxnSpPr>
            <p:cNvPr id="88" name="直接连接符 87">
              <a:extLst>
                <a:ext uri="{FF2B5EF4-FFF2-40B4-BE49-F238E27FC236}">
                  <a16:creationId xmlns:a16="http://schemas.microsoft.com/office/drawing/2014/main" id="{08B60204-1D8D-C9C5-A36B-CCE763C27C9E}"/>
                </a:ext>
              </a:extLst>
            </p:cNvPr>
            <p:cNvCxnSpPr/>
            <p:nvPr/>
          </p:nvCxnSpPr>
          <p:spPr>
            <a:xfrm>
              <a:off x="7393018" y="3959812"/>
              <a:ext cx="0" cy="1336348"/>
            </a:xfrm>
            <a:prstGeom prst="line">
              <a:avLst/>
            </a:prstGeom>
            <a:ln w="12700">
              <a:solidFill>
                <a:schemeClr val="accent2">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93" name="直接连接符 92">
              <a:extLst>
                <a:ext uri="{FF2B5EF4-FFF2-40B4-BE49-F238E27FC236}">
                  <a16:creationId xmlns:a16="http://schemas.microsoft.com/office/drawing/2014/main" id="{F3358741-968A-4927-0A2C-305C3414AFF8}"/>
                </a:ext>
              </a:extLst>
            </p:cNvPr>
            <p:cNvCxnSpPr>
              <a:cxnSpLocks/>
            </p:cNvCxnSpPr>
            <p:nvPr/>
          </p:nvCxnSpPr>
          <p:spPr>
            <a:xfrm>
              <a:off x="9872693" y="4209209"/>
              <a:ext cx="0" cy="1080601"/>
            </a:xfrm>
            <a:prstGeom prst="line">
              <a:avLst/>
            </a:prstGeom>
            <a:ln w="12700">
              <a:solidFill>
                <a:schemeClr val="accent1">
                  <a:lumMod val="75000"/>
                </a:schemeClr>
              </a:solidFill>
              <a:prstDash val="solid"/>
            </a:ln>
          </p:spPr>
          <p:style>
            <a:lnRef idx="1">
              <a:schemeClr val="accent2"/>
            </a:lnRef>
            <a:fillRef idx="0">
              <a:schemeClr val="accent2"/>
            </a:fillRef>
            <a:effectRef idx="0">
              <a:schemeClr val="accent2"/>
            </a:effectRef>
            <a:fontRef idx="minor">
              <a:schemeClr val="tx1"/>
            </a:fontRef>
          </p:style>
        </p:cxnSp>
        <p:sp>
          <p:nvSpPr>
            <p:cNvPr id="94" name="文本框 93">
              <a:extLst>
                <a:ext uri="{FF2B5EF4-FFF2-40B4-BE49-F238E27FC236}">
                  <a16:creationId xmlns:a16="http://schemas.microsoft.com/office/drawing/2014/main" id="{1FE74A72-5833-F5D2-CB52-EEAA1588BB1D}"/>
                </a:ext>
              </a:extLst>
            </p:cNvPr>
            <p:cNvSpPr txBox="1"/>
            <p:nvPr/>
          </p:nvSpPr>
          <p:spPr>
            <a:xfrm>
              <a:off x="7252265" y="5273505"/>
              <a:ext cx="631649" cy="307777"/>
            </a:xfrm>
            <a:prstGeom prst="rect">
              <a:avLst/>
            </a:prstGeom>
            <a:noFill/>
          </p:spPr>
          <p:txBody>
            <a:bodyPr wrap="square" rtlCol="0">
              <a:spAutoFit/>
            </a:bodyPr>
            <a:lstStyle/>
            <a:p>
              <a:r>
                <a:rPr lang="en-US" altLang="zh-CN" sz="1400" dirty="0">
                  <a:solidFill>
                    <a:schemeClr val="bg1">
                      <a:lumMod val="65000"/>
                    </a:schemeClr>
                  </a:solidFill>
                </a:rPr>
                <a:t>X min</a:t>
              </a:r>
              <a:endParaRPr lang="zh-CN" altLang="en-US" sz="1400" dirty="0">
                <a:solidFill>
                  <a:schemeClr val="bg1">
                    <a:lumMod val="65000"/>
                  </a:schemeClr>
                </a:solidFill>
              </a:endParaRPr>
            </a:p>
          </p:txBody>
        </p:sp>
        <p:sp>
          <p:nvSpPr>
            <p:cNvPr id="95" name="文本框 94">
              <a:extLst>
                <a:ext uri="{FF2B5EF4-FFF2-40B4-BE49-F238E27FC236}">
                  <a16:creationId xmlns:a16="http://schemas.microsoft.com/office/drawing/2014/main" id="{67386604-70F4-EA44-9C8C-0366C4FD18F1}"/>
                </a:ext>
              </a:extLst>
            </p:cNvPr>
            <p:cNvSpPr txBox="1"/>
            <p:nvPr/>
          </p:nvSpPr>
          <p:spPr>
            <a:xfrm>
              <a:off x="9723118" y="5273505"/>
              <a:ext cx="763299" cy="307777"/>
            </a:xfrm>
            <a:prstGeom prst="rect">
              <a:avLst/>
            </a:prstGeom>
            <a:noFill/>
          </p:spPr>
          <p:txBody>
            <a:bodyPr wrap="square" rtlCol="0">
              <a:spAutoFit/>
            </a:bodyPr>
            <a:lstStyle/>
            <a:p>
              <a:r>
                <a:rPr lang="en-US" altLang="zh-CN" sz="1400" dirty="0">
                  <a:solidFill>
                    <a:schemeClr val="bg1">
                      <a:lumMod val="65000"/>
                    </a:schemeClr>
                  </a:solidFill>
                </a:rPr>
                <a:t>X max</a:t>
              </a:r>
              <a:endParaRPr lang="zh-CN" altLang="en-US" sz="1400" dirty="0">
                <a:solidFill>
                  <a:schemeClr val="bg1">
                    <a:lumMod val="65000"/>
                  </a:schemeClr>
                </a:solidFill>
              </a:endParaRPr>
            </a:p>
          </p:txBody>
        </p:sp>
        <p:cxnSp>
          <p:nvCxnSpPr>
            <p:cNvPr id="96" name="直接连接符 95">
              <a:extLst>
                <a:ext uri="{FF2B5EF4-FFF2-40B4-BE49-F238E27FC236}">
                  <a16:creationId xmlns:a16="http://schemas.microsoft.com/office/drawing/2014/main" id="{CD564501-8913-3313-9D5D-B7D54D5F1E0D}"/>
                </a:ext>
              </a:extLst>
            </p:cNvPr>
            <p:cNvCxnSpPr>
              <a:cxnSpLocks/>
            </p:cNvCxnSpPr>
            <p:nvPr/>
          </p:nvCxnSpPr>
          <p:spPr>
            <a:xfrm>
              <a:off x="8660856" y="3482502"/>
              <a:ext cx="0" cy="1817681"/>
            </a:xfrm>
            <a:prstGeom prst="line">
              <a:avLst/>
            </a:prstGeom>
            <a:ln w="12700">
              <a:solidFill>
                <a:schemeClr val="accent6">
                  <a:lumMod val="60000"/>
                  <a:lumOff val="40000"/>
                </a:schemeClr>
              </a:solidFill>
              <a:prstDash val="solid"/>
            </a:ln>
          </p:spPr>
          <p:style>
            <a:lnRef idx="1">
              <a:schemeClr val="accent2"/>
            </a:lnRef>
            <a:fillRef idx="0">
              <a:schemeClr val="accent2"/>
            </a:fillRef>
            <a:effectRef idx="0">
              <a:schemeClr val="accent2"/>
            </a:effectRef>
            <a:fontRef idx="minor">
              <a:schemeClr val="tx1"/>
            </a:fontRef>
          </p:style>
        </p:cxnSp>
        <p:sp>
          <p:nvSpPr>
            <p:cNvPr id="98" name="文本框 97">
              <a:extLst>
                <a:ext uri="{FF2B5EF4-FFF2-40B4-BE49-F238E27FC236}">
                  <a16:creationId xmlns:a16="http://schemas.microsoft.com/office/drawing/2014/main" id="{4DD61E93-D269-11D5-8B04-6CAC17D3E37C}"/>
                </a:ext>
              </a:extLst>
            </p:cNvPr>
            <p:cNvSpPr txBox="1"/>
            <p:nvPr/>
          </p:nvSpPr>
          <p:spPr>
            <a:xfrm>
              <a:off x="8509352" y="5273505"/>
              <a:ext cx="763299" cy="307777"/>
            </a:xfrm>
            <a:prstGeom prst="rect">
              <a:avLst/>
            </a:prstGeom>
            <a:noFill/>
          </p:spPr>
          <p:txBody>
            <a:bodyPr wrap="square" rtlCol="0">
              <a:spAutoFit/>
            </a:bodyPr>
            <a:lstStyle/>
            <a:p>
              <a:r>
                <a:rPr lang="en-US" altLang="zh-CN" sz="1400" dirty="0">
                  <a:solidFill>
                    <a:schemeClr val="bg1">
                      <a:lumMod val="65000"/>
                    </a:schemeClr>
                  </a:solidFill>
                </a:rPr>
                <a:t>X mid</a:t>
              </a:r>
              <a:endParaRPr lang="zh-CN" altLang="en-US" sz="1400" dirty="0">
                <a:solidFill>
                  <a:schemeClr val="bg1">
                    <a:lumMod val="65000"/>
                  </a:schemeClr>
                </a:solidFill>
              </a:endParaRPr>
            </a:p>
          </p:txBody>
        </p:sp>
      </p:grpSp>
      <p:grpSp>
        <p:nvGrpSpPr>
          <p:cNvPr id="2" name="组合 1">
            <a:extLst>
              <a:ext uri="{FF2B5EF4-FFF2-40B4-BE49-F238E27FC236}">
                <a16:creationId xmlns:a16="http://schemas.microsoft.com/office/drawing/2014/main" id="{474FB432-60B0-764C-82FF-BCA57B9B87B5}"/>
              </a:ext>
            </a:extLst>
          </p:cNvPr>
          <p:cNvGrpSpPr/>
          <p:nvPr/>
        </p:nvGrpSpPr>
        <p:grpSpPr>
          <a:xfrm>
            <a:off x="940340" y="3352801"/>
            <a:ext cx="5218889" cy="2483795"/>
            <a:chOff x="940340" y="3352801"/>
            <a:chExt cx="5218889" cy="2483795"/>
          </a:xfrm>
        </p:grpSpPr>
        <p:sp>
          <p:nvSpPr>
            <p:cNvPr id="50" name="文本框 49">
              <a:extLst>
                <a:ext uri="{FF2B5EF4-FFF2-40B4-BE49-F238E27FC236}">
                  <a16:creationId xmlns:a16="http://schemas.microsoft.com/office/drawing/2014/main" id="{13D4F1B3-3FDB-6A7D-CFAD-CC1BC19A083F}"/>
                </a:ext>
              </a:extLst>
            </p:cNvPr>
            <p:cNvSpPr txBox="1"/>
            <p:nvPr/>
          </p:nvSpPr>
          <p:spPr>
            <a:xfrm>
              <a:off x="4962745" y="5285362"/>
              <a:ext cx="1196484" cy="307777"/>
            </a:xfrm>
            <a:prstGeom prst="rect">
              <a:avLst/>
            </a:prstGeom>
            <a:noFill/>
          </p:spPr>
          <p:txBody>
            <a:bodyPr wrap="square" rtlCol="0">
              <a:spAutoFit/>
            </a:bodyPr>
            <a:lstStyle/>
            <a:p>
              <a:r>
                <a:rPr lang="en-US" altLang="zh-CN" sz="1400" dirty="0">
                  <a:solidFill>
                    <a:schemeClr val="bg1">
                      <a:lumMod val="65000"/>
                    </a:schemeClr>
                  </a:solidFill>
                </a:rPr>
                <a:t>X-Axis</a:t>
              </a:r>
              <a:endParaRPr lang="zh-CN" altLang="en-US" sz="1400" dirty="0">
                <a:solidFill>
                  <a:schemeClr val="bg1">
                    <a:lumMod val="65000"/>
                  </a:schemeClr>
                </a:solidFill>
              </a:endParaRPr>
            </a:p>
          </p:txBody>
        </p:sp>
        <p:grpSp>
          <p:nvGrpSpPr>
            <p:cNvPr id="105" name="组合 104">
              <a:extLst>
                <a:ext uri="{FF2B5EF4-FFF2-40B4-BE49-F238E27FC236}">
                  <a16:creationId xmlns:a16="http://schemas.microsoft.com/office/drawing/2014/main" id="{C7C6EDF6-03D6-C837-EB3C-185FCBE3F621}"/>
                </a:ext>
              </a:extLst>
            </p:cNvPr>
            <p:cNvGrpSpPr/>
            <p:nvPr/>
          </p:nvGrpSpPr>
          <p:grpSpPr>
            <a:xfrm>
              <a:off x="940340" y="3352801"/>
              <a:ext cx="5048655" cy="2483795"/>
              <a:chOff x="940340" y="3352801"/>
              <a:chExt cx="5048655" cy="2483795"/>
            </a:xfrm>
          </p:grpSpPr>
          <p:sp>
            <p:nvSpPr>
              <p:cNvPr id="5" name="矩形: 圆角 4">
                <a:extLst>
                  <a:ext uri="{FF2B5EF4-FFF2-40B4-BE49-F238E27FC236}">
                    <a16:creationId xmlns:a16="http://schemas.microsoft.com/office/drawing/2014/main" id="{7706B368-6842-D757-A4BF-AC38556B0069}"/>
                  </a:ext>
                </a:extLst>
              </p:cNvPr>
              <p:cNvSpPr/>
              <p:nvPr/>
            </p:nvSpPr>
            <p:spPr>
              <a:xfrm>
                <a:off x="940340" y="3352801"/>
                <a:ext cx="5048655" cy="2483795"/>
              </a:xfrm>
              <a:prstGeom prst="roundRect">
                <a:avLst>
                  <a:gd name="adj" fmla="val 3124"/>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777B5B98-7AD7-9E5B-8C3E-AAB5EFC66CC7}"/>
                  </a:ext>
                </a:extLst>
              </p:cNvPr>
              <p:cNvSpPr/>
              <p:nvPr/>
            </p:nvSpPr>
            <p:spPr>
              <a:xfrm>
                <a:off x="1974732" y="3604118"/>
                <a:ext cx="395592" cy="674451"/>
              </a:xfrm>
              <a:prstGeom prst="rect">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42" name="矩形 41">
                <a:extLst>
                  <a:ext uri="{FF2B5EF4-FFF2-40B4-BE49-F238E27FC236}">
                    <a16:creationId xmlns:a16="http://schemas.microsoft.com/office/drawing/2014/main" id="{5F8D335B-ADDB-3152-8E03-D0E27284373C}"/>
                  </a:ext>
                </a:extLst>
              </p:cNvPr>
              <p:cNvSpPr/>
              <p:nvPr/>
            </p:nvSpPr>
            <p:spPr>
              <a:xfrm>
                <a:off x="2149830" y="4550944"/>
                <a:ext cx="515566" cy="363166"/>
              </a:xfrm>
              <a:prstGeom prst="rect">
                <a:avLst/>
              </a:prstGeom>
              <a:solidFill>
                <a:schemeClr val="accent2">
                  <a:lumMod val="20000"/>
                  <a:lumOff val="80000"/>
                </a:schemeClr>
              </a:solidFill>
              <a:ln>
                <a:solidFill>
                  <a:schemeClr val="accent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43" name="矩形 42">
                <a:extLst>
                  <a:ext uri="{FF2B5EF4-FFF2-40B4-BE49-F238E27FC236}">
                    <a16:creationId xmlns:a16="http://schemas.microsoft.com/office/drawing/2014/main" id="{468B7AC7-B17E-8350-DC4D-72ACA01AFAF4}"/>
                  </a:ext>
                </a:extLst>
              </p:cNvPr>
              <p:cNvSpPr/>
              <p:nvPr/>
            </p:nvSpPr>
            <p:spPr>
              <a:xfrm>
                <a:off x="2824280" y="4421245"/>
                <a:ext cx="395592" cy="363166"/>
              </a:xfrm>
              <a:prstGeom prst="rect">
                <a:avLst/>
              </a:prstGeom>
              <a:solidFill>
                <a:schemeClr val="accent2">
                  <a:lumMod val="20000"/>
                  <a:lumOff val="80000"/>
                </a:schemeClr>
              </a:solidFill>
              <a:ln>
                <a:solidFill>
                  <a:schemeClr val="accent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44" name="矩形 43">
                <a:extLst>
                  <a:ext uri="{FF2B5EF4-FFF2-40B4-BE49-F238E27FC236}">
                    <a16:creationId xmlns:a16="http://schemas.microsoft.com/office/drawing/2014/main" id="{51ECBE40-3985-FE45-5CBE-A96C95839449}"/>
                  </a:ext>
                </a:extLst>
              </p:cNvPr>
              <p:cNvSpPr/>
              <p:nvPr/>
            </p:nvSpPr>
            <p:spPr>
              <a:xfrm>
                <a:off x="2950738" y="3949014"/>
                <a:ext cx="687421" cy="363166"/>
              </a:xfrm>
              <a:prstGeom prst="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p>
            </p:txBody>
          </p:sp>
          <p:sp>
            <p:nvSpPr>
              <p:cNvPr id="45" name="矩形 44">
                <a:extLst>
                  <a:ext uri="{FF2B5EF4-FFF2-40B4-BE49-F238E27FC236}">
                    <a16:creationId xmlns:a16="http://schemas.microsoft.com/office/drawing/2014/main" id="{71BEFE04-DBEE-A6DF-471B-265F334CD4DA}"/>
                  </a:ext>
                </a:extLst>
              </p:cNvPr>
              <p:cNvSpPr/>
              <p:nvPr/>
            </p:nvSpPr>
            <p:spPr>
              <a:xfrm>
                <a:off x="3664102" y="4450426"/>
                <a:ext cx="395592" cy="363166"/>
              </a:xfrm>
              <a:prstGeom prst="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sp>
            <p:nvSpPr>
              <p:cNvPr id="46" name="矩形 45">
                <a:extLst>
                  <a:ext uri="{FF2B5EF4-FFF2-40B4-BE49-F238E27FC236}">
                    <a16:creationId xmlns:a16="http://schemas.microsoft.com/office/drawing/2014/main" id="{4FEBD728-9EFD-263B-9666-1D1F20828312}"/>
                  </a:ext>
                </a:extLst>
              </p:cNvPr>
              <p:cNvSpPr/>
              <p:nvPr/>
            </p:nvSpPr>
            <p:spPr>
              <a:xfrm>
                <a:off x="4452044" y="4015928"/>
                <a:ext cx="395592" cy="363166"/>
              </a:xfrm>
              <a:prstGeom prst="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latinLnBrk="1"/>
                <a:r>
                  <a:rPr lang="zh-CN" altLang="en-US" b="0" dirty="0">
                    <a:solidFill>
                      <a:srgbClr val="333333"/>
                    </a:solidFill>
                    <a:effectLst/>
                    <a:latin typeface="PingFang SC"/>
                  </a:rPr>
                  <a:t>・</a:t>
                </a:r>
                <a:endParaRPr lang="zh-CN" altLang="en-US" b="1" dirty="0">
                  <a:solidFill>
                    <a:srgbClr val="333333"/>
                  </a:solidFill>
                  <a:effectLst/>
                  <a:latin typeface="PingFang SC"/>
                </a:endParaRPr>
              </a:p>
            </p:txBody>
          </p:sp>
          <p:cxnSp>
            <p:nvCxnSpPr>
              <p:cNvPr id="48" name="直接箭头连接符 47">
                <a:extLst>
                  <a:ext uri="{FF2B5EF4-FFF2-40B4-BE49-F238E27FC236}">
                    <a16:creationId xmlns:a16="http://schemas.microsoft.com/office/drawing/2014/main" id="{D62044C0-6BC6-7E6D-B0FF-14EA47443691}"/>
                  </a:ext>
                </a:extLst>
              </p:cNvPr>
              <p:cNvCxnSpPr>
                <a:cxnSpLocks/>
              </p:cNvCxnSpPr>
              <p:nvPr/>
            </p:nvCxnSpPr>
            <p:spPr>
              <a:xfrm>
                <a:off x="1465634" y="5285362"/>
                <a:ext cx="4124528"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52" name="直接连接符 51">
                <a:extLst>
                  <a:ext uri="{FF2B5EF4-FFF2-40B4-BE49-F238E27FC236}">
                    <a16:creationId xmlns:a16="http://schemas.microsoft.com/office/drawing/2014/main" id="{B0CDE852-DFA9-6E6C-90C2-41FD1E923492}"/>
                  </a:ext>
                </a:extLst>
              </p:cNvPr>
              <p:cNvCxnSpPr/>
              <p:nvPr/>
            </p:nvCxnSpPr>
            <p:spPr>
              <a:xfrm>
                <a:off x="2172410" y="3955364"/>
                <a:ext cx="0" cy="1336348"/>
              </a:xfrm>
              <a:prstGeom prst="line">
                <a:avLst/>
              </a:prstGeom>
              <a:ln w="12700">
                <a:solidFill>
                  <a:schemeClr val="accent2">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53" name="直接连接符 52">
                <a:extLst>
                  <a:ext uri="{FF2B5EF4-FFF2-40B4-BE49-F238E27FC236}">
                    <a16:creationId xmlns:a16="http://schemas.microsoft.com/office/drawing/2014/main" id="{9AD4836B-F712-F0BD-57FA-DBB8A8F9A337}"/>
                  </a:ext>
                </a:extLst>
              </p:cNvPr>
              <p:cNvCxnSpPr>
                <a:cxnSpLocks/>
              </p:cNvCxnSpPr>
              <p:nvPr/>
            </p:nvCxnSpPr>
            <p:spPr>
              <a:xfrm>
                <a:off x="2407360" y="4737392"/>
                <a:ext cx="0" cy="554320"/>
              </a:xfrm>
              <a:prstGeom prst="line">
                <a:avLst/>
              </a:prstGeom>
              <a:ln w="12700">
                <a:solidFill>
                  <a:schemeClr val="accent2">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56" name="直接连接符 55">
                <a:extLst>
                  <a:ext uri="{FF2B5EF4-FFF2-40B4-BE49-F238E27FC236}">
                    <a16:creationId xmlns:a16="http://schemas.microsoft.com/office/drawing/2014/main" id="{550AC3BD-8C15-6500-323F-BBBA2ADC134A}"/>
                  </a:ext>
                </a:extLst>
              </p:cNvPr>
              <p:cNvCxnSpPr>
                <a:cxnSpLocks/>
              </p:cNvCxnSpPr>
              <p:nvPr/>
            </p:nvCxnSpPr>
            <p:spPr>
              <a:xfrm>
                <a:off x="3023310" y="4613567"/>
                <a:ext cx="0" cy="678145"/>
              </a:xfrm>
              <a:prstGeom prst="line">
                <a:avLst/>
              </a:prstGeom>
              <a:ln w="12700">
                <a:solidFill>
                  <a:schemeClr val="accent2">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58" name="直接连接符 57">
                <a:extLst>
                  <a:ext uri="{FF2B5EF4-FFF2-40B4-BE49-F238E27FC236}">
                    <a16:creationId xmlns:a16="http://schemas.microsoft.com/office/drawing/2014/main" id="{A69A4CD7-A341-8B04-8B3D-41FD6962DE1C}"/>
                  </a:ext>
                </a:extLst>
              </p:cNvPr>
              <p:cNvCxnSpPr>
                <a:cxnSpLocks/>
              </p:cNvCxnSpPr>
              <p:nvPr/>
            </p:nvCxnSpPr>
            <p:spPr>
              <a:xfrm>
                <a:off x="3293185" y="4147611"/>
                <a:ext cx="0" cy="1137751"/>
              </a:xfrm>
              <a:prstGeom prst="line">
                <a:avLst/>
              </a:prstGeom>
              <a:ln w="12700">
                <a:solidFill>
                  <a:schemeClr val="accent1">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60" name="直接连接符 59">
                <a:extLst>
                  <a:ext uri="{FF2B5EF4-FFF2-40B4-BE49-F238E27FC236}">
                    <a16:creationId xmlns:a16="http://schemas.microsoft.com/office/drawing/2014/main" id="{B6DE5B6B-6A82-CF39-D1A4-98D17A4357C5}"/>
                  </a:ext>
                </a:extLst>
              </p:cNvPr>
              <p:cNvCxnSpPr>
                <a:cxnSpLocks/>
              </p:cNvCxnSpPr>
              <p:nvPr/>
            </p:nvCxnSpPr>
            <p:spPr>
              <a:xfrm>
                <a:off x="3861510" y="4646086"/>
                <a:ext cx="0" cy="645626"/>
              </a:xfrm>
              <a:prstGeom prst="line">
                <a:avLst/>
              </a:prstGeom>
              <a:ln w="12700">
                <a:solidFill>
                  <a:schemeClr val="accent1">
                    <a:lumMod val="75000"/>
                  </a:schemeClr>
                </a:solidFill>
                <a:prstDash val="solid"/>
              </a:ln>
            </p:spPr>
            <p:style>
              <a:lnRef idx="1">
                <a:schemeClr val="accent2"/>
              </a:lnRef>
              <a:fillRef idx="0">
                <a:schemeClr val="accent2"/>
              </a:fillRef>
              <a:effectRef idx="0">
                <a:schemeClr val="accent2"/>
              </a:effectRef>
              <a:fontRef idx="minor">
                <a:schemeClr val="tx1"/>
              </a:fontRef>
            </p:style>
          </p:cxnSp>
          <p:cxnSp>
            <p:nvCxnSpPr>
              <p:cNvPr id="62" name="直接连接符 61">
                <a:extLst>
                  <a:ext uri="{FF2B5EF4-FFF2-40B4-BE49-F238E27FC236}">
                    <a16:creationId xmlns:a16="http://schemas.microsoft.com/office/drawing/2014/main" id="{5E221596-80A7-A768-D3F3-E508C91B9002}"/>
                  </a:ext>
                </a:extLst>
              </p:cNvPr>
              <p:cNvCxnSpPr>
                <a:cxnSpLocks/>
              </p:cNvCxnSpPr>
              <p:nvPr/>
            </p:nvCxnSpPr>
            <p:spPr>
              <a:xfrm>
                <a:off x="4652085" y="4204761"/>
                <a:ext cx="0" cy="1080601"/>
              </a:xfrm>
              <a:prstGeom prst="line">
                <a:avLst/>
              </a:prstGeom>
              <a:ln w="12700">
                <a:solidFill>
                  <a:schemeClr val="accent1">
                    <a:lumMod val="75000"/>
                  </a:schemeClr>
                </a:solidFill>
                <a:prstDash val="solid"/>
              </a:ln>
            </p:spPr>
            <p:style>
              <a:lnRef idx="1">
                <a:schemeClr val="accent2"/>
              </a:lnRef>
              <a:fillRef idx="0">
                <a:schemeClr val="accent2"/>
              </a:fillRef>
              <a:effectRef idx="0">
                <a:schemeClr val="accent2"/>
              </a:effectRef>
              <a:fontRef idx="minor">
                <a:schemeClr val="tx1"/>
              </a:fontRef>
            </p:style>
          </p:cxnSp>
          <p:sp>
            <p:nvSpPr>
              <p:cNvPr id="64" name="文本框 63">
                <a:extLst>
                  <a:ext uri="{FF2B5EF4-FFF2-40B4-BE49-F238E27FC236}">
                    <a16:creationId xmlns:a16="http://schemas.microsoft.com/office/drawing/2014/main" id="{5E91FCBB-4C42-EFA9-208E-F98127ABF254}"/>
                  </a:ext>
                </a:extLst>
              </p:cNvPr>
              <p:cNvSpPr txBox="1"/>
              <p:nvPr/>
            </p:nvSpPr>
            <p:spPr>
              <a:xfrm>
                <a:off x="956621" y="5443814"/>
                <a:ext cx="2827406" cy="369332"/>
              </a:xfrm>
              <a:prstGeom prst="rect">
                <a:avLst/>
              </a:prstGeom>
              <a:noFill/>
            </p:spPr>
            <p:txBody>
              <a:bodyPr wrap="square" rtlCol="0">
                <a:spAutoFit/>
              </a:bodyPr>
              <a:lstStyle/>
              <a:p>
                <a:r>
                  <a:rPr lang="zh-CN" altLang="en-US" dirty="0">
                    <a:solidFill>
                      <a:schemeClr val="accent2">
                        <a:lumMod val="60000"/>
                        <a:lumOff val="40000"/>
                      </a:schemeClr>
                    </a:solidFill>
                    <a:latin typeface="微软雅黑" panose="020B0503020204020204" pitchFamily="34" charset="-122"/>
                    <a:ea typeface="微软雅黑" panose="020B0503020204020204" pitchFamily="34" charset="-122"/>
                  </a:rPr>
                  <a:t>根据物体排序顺序划分</a:t>
                </a:r>
              </a:p>
            </p:txBody>
          </p:sp>
          <p:sp>
            <p:nvSpPr>
              <p:cNvPr id="99" name="文本框 98">
                <a:extLst>
                  <a:ext uri="{FF2B5EF4-FFF2-40B4-BE49-F238E27FC236}">
                    <a16:creationId xmlns:a16="http://schemas.microsoft.com/office/drawing/2014/main" id="{9E2AD131-F304-7F59-DE64-6B28EB69FB08}"/>
                  </a:ext>
                </a:extLst>
              </p:cNvPr>
              <p:cNvSpPr txBox="1"/>
              <p:nvPr/>
            </p:nvSpPr>
            <p:spPr>
              <a:xfrm>
                <a:off x="2035166" y="5261751"/>
                <a:ext cx="326540" cy="307777"/>
              </a:xfrm>
              <a:prstGeom prst="rect">
                <a:avLst/>
              </a:prstGeom>
              <a:noFill/>
            </p:spPr>
            <p:txBody>
              <a:bodyPr wrap="square" rtlCol="0">
                <a:spAutoFit/>
              </a:bodyPr>
              <a:lstStyle/>
              <a:p>
                <a:r>
                  <a:rPr lang="en-US" altLang="zh-CN" sz="1400" dirty="0">
                    <a:solidFill>
                      <a:schemeClr val="bg1">
                        <a:lumMod val="65000"/>
                      </a:schemeClr>
                    </a:solidFill>
                  </a:rPr>
                  <a:t>1</a:t>
                </a:r>
                <a:endParaRPr lang="zh-CN" altLang="en-US" sz="1400" dirty="0">
                  <a:solidFill>
                    <a:schemeClr val="bg1">
                      <a:lumMod val="65000"/>
                    </a:schemeClr>
                  </a:solidFill>
                </a:endParaRPr>
              </a:p>
            </p:txBody>
          </p:sp>
          <p:sp>
            <p:nvSpPr>
              <p:cNvPr id="100" name="文本框 99">
                <a:extLst>
                  <a:ext uri="{FF2B5EF4-FFF2-40B4-BE49-F238E27FC236}">
                    <a16:creationId xmlns:a16="http://schemas.microsoft.com/office/drawing/2014/main" id="{57B2DBA4-4B7C-BE06-4BE3-40E8FB051F16}"/>
                  </a:ext>
                </a:extLst>
              </p:cNvPr>
              <p:cNvSpPr txBox="1"/>
              <p:nvPr/>
            </p:nvSpPr>
            <p:spPr>
              <a:xfrm>
                <a:off x="2262030" y="5261751"/>
                <a:ext cx="326540" cy="307777"/>
              </a:xfrm>
              <a:prstGeom prst="rect">
                <a:avLst/>
              </a:prstGeom>
              <a:noFill/>
            </p:spPr>
            <p:txBody>
              <a:bodyPr wrap="square" rtlCol="0">
                <a:spAutoFit/>
              </a:bodyPr>
              <a:lstStyle/>
              <a:p>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01" name="文本框 100">
                <a:extLst>
                  <a:ext uri="{FF2B5EF4-FFF2-40B4-BE49-F238E27FC236}">
                    <a16:creationId xmlns:a16="http://schemas.microsoft.com/office/drawing/2014/main" id="{4CF7F6E0-FA2F-50EC-9930-A3C2D181BB6F}"/>
                  </a:ext>
                </a:extLst>
              </p:cNvPr>
              <p:cNvSpPr txBox="1"/>
              <p:nvPr/>
            </p:nvSpPr>
            <p:spPr>
              <a:xfrm>
                <a:off x="2880870" y="5261751"/>
                <a:ext cx="326540" cy="307777"/>
              </a:xfrm>
              <a:prstGeom prst="rect">
                <a:avLst/>
              </a:prstGeom>
              <a:noFill/>
            </p:spPr>
            <p:txBody>
              <a:bodyPr wrap="square" rtlCol="0">
                <a:spAutoFit/>
              </a:bodyPr>
              <a:lstStyle/>
              <a:p>
                <a:r>
                  <a:rPr lang="en-US" altLang="zh-CN" sz="1400" dirty="0">
                    <a:solidFill>
                      <a:schemeClr val="bg1">
                        <a:lumMod val="65000"/>
                      </a:schemeClr>
                    </a:solidFill>
                  </a:rPr>
                  <a:t>3</a:t>
                </a:r>
                <a:endParaRPr lang="zh-CN" altLang="en-US" sz="1400" dirty="0">
                  <a:solidFill>
                    <a:schemeClr val="bg1">
                      <a:lumMod val="65000"/>
                    </a:schemeClr>
                  </a:solidFill>
                </a:endParaRPr>
              </a:p>
            </p:txBody>
          </p:sp>
          <p:sp>
            <p:nvSpPr>
              <p:cNvPr id="102" name="文本框 101">
                <a:extLst>
                  <a:ext uri="{FF2B5EF4-FFF2-40B4-BE49-F238E27FC236}">
                    <a16:creationId xmlns:a16="http://schemas.microsoft.com/office/drawing/2014/main" id="{9A957B67-05A9-10E6-1CDB-95B960F97D75}"/>
                  </a:ext>
                </a:extLst>
              </p:cNvPr>
              <p:cNvSpPr txBox="1"/>
              <p:nvPr/>
            </p:nvSpPr>
            <p:spPr>
              <a:xfrm>
                <a:off x="3159696" y="5261751"/>
                <a:ext cx="326540" cy="307777"/>
              </a:xfrm>
              <a:prstGeom prst="rect">
                <a:avLst/>
              </a:prstGeom>
              <a:noFill/>
            </p:spPr>
            <p:txBody>
              <a:bodyPr wrap="square" rtlCol="0">
                <a:spAutoFit/>
              </a:bodyPr>
              <a:lstStyle/>
              <a:p>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103" name="文本框 102">
                <a:extLst>
                  <a:ext uri="{FF2B5EF4-FFF2-40B4-BE49-F238E27FC236}">
                    <a16:creationId xmlns:a16="http://schemas.microsoft.com/office/drawing/2014/main" id="{9170FC57-14AF-0307-F3CB-081BDDF73241}"/>
                  </a:ext>
                </a:extLst>
              </p:cNvPr>
              <p:cNvSpPr txBox="1"/>
              <p:nvPr/>
            </p:nvSpPr>
            <p:spPr>
              <a:xfrm>
                <a:off x="3714074" y="5261751"/>
                <a:ext cx="326540" cy="307777"/>
              </a:xfrm>
              <a:prstGeom prst="rect">
                <a:avLst/>
              </a:prstGeom>
              <a:noFill/>
            </p:spPr>
            <p:txBody>
              <a:bodyPr wrap="square" rtlCol="0">
                <a:spAutoFit/>
              </a:bodyPr>
              <a:lstStyle/>
              <a:p>
                <a:r>
                  <a:rPr lang="en-US" altLang="zh-CN" sz="1400" dirty="0">
                    <a:solidFill>
                      <a:schemeClr val="bg1">
                        <a:lumMod val="65000"/>
                      </a:schemeClr>
                    </a:solidFill>
                  </a:rPr>
                  <a:t>5</a:t>
                </a:r>
                <a:endParaRPr lang="zh-CN" altLang="en-US" sz="1400" dirty="0">
                  <a:solidFill>
                    <a:schemeClr val="bg1">
                      <a:lumMod val="65000"/>
                    </a:schemeClr>
                  </a:solidFill>
                </a:endParaRPr>
              </a:p>
            </p:txBody>
          </p:sp>
          <p:sp>
            <p:nvSpPr>
              <p:cNvPr id="104" name="文本框 103">
                <a:extLst>
                  <a:ext uri="{FF2B5EF4-FFF2-40B4-BE49-F238E27FC236}">
                    <a16:creationId xmlns:a16="http://schemas.microsoft.com/office/drawing/2014/main" id="{2C382CCC-AB86-86C7-15DC-5065533B001C}"/>
                  </a:ext>
                </a:extLst>
              </p:cNvPr>
              <p:cNvSpPr txBox="1"/>
              <p:nvPr/>
            </p:nvSpPr>
            <p:spPr>
              <a:xfrm>
                <a:off x="4499010" y="5261751"/>
                <a:ext cx="326540" cy="307777"/>
              </a:xfrm>
              <a:prstGeom prst="rect">
                <a:avLst/>
              </a:prstGeom>
              <a:noFill/>
            </p:spPr>
            <p:txBody>
              <a:bodyPr wrap="square" rtlCol="0">
                <a:spAutoFit/>
              </a:bodyPr>
              <a:lstStyle/>
              <a:p>
                <a:r>
                  <a:rPr lang="en-US" altLang="zh-CN" sz="1400" dirty="0">
                    <a:solidFill>
                      <a:schemeClr val="bg1">
                        <a:lumMod val="65000"/>
                      </a:schemeClr>
                    </a:solidFill>
                  </a:rPr>
                  <a:t>6</a:t>
                </a:r>
                <a:endParaRPr lang="zh-CN" altLang="en-US" sz="1400" dirty="0">
                  <a:solidFill>
                    <a:schemeClr val="bg1">
                      <a:lumMod val="65000"/>
                    </a:schemeClr>
                  </a:solidFill>
                </a:endParaRPr>
              </a:p>
            </p:txBody>
          </p:sp>
        </p:grpSp>
      </p:grpSp>
    </p:spTree>
    <p:extLst>
      <p:ext uri="{BB962C8B-B14F-4D97-AF65-F5344CB8AC3E}">
        <p14:creationId xmlns:p14="http://schemas.microsoft.com/office/powerpoint/2010/main" val="1655732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pic>
        <p:nvPicPr>
          <p:cNvPr id="2" name="Picture 2">
            <a:extLst>
              <a:ext uri="{FF2B5EF4-FFF2-40B4-BE49-F238E27FC236}">
                <a16:creationId xmlns:a16="http://schemas.microsoft.com/office/drawing/2014/main" id="{2579A05A-65C7-71B6-7202-0649E6DAA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236" y="2538412"/>
            <a:ext cx="3524250" cy="17811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A331BC1-3095-A4A5-09B3-4C7EF930F146}"/>
              </a:ext>
            </a:extLst>
          </p:cNvPr>
          <p:cNvSpPr txBox="1"/>
          <p:nvPr/>
        </p:nvSpPr>
        <p:spPr>
          <a:xfrm>
            <a:off x="6095999" y="1305103"/>
            <a:ext cx="5148263" cy="29518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结构：</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二叉树结构</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每个节点都是包围盒</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父节点是两个子节点的最小包围盒</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Iterated CSG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对一个物体连续进行</a:t>
            </a:r>
            <a:r>
              <a:rPr lang="en-US" altLang="zh-CN" dirty="0">
                <a:latin typeface="微软雅黑" panose="020B0503020204020204" pitchFamily="34" charset="-122"/>
                <a:ea typeface="微软雅黑" panose="020B0503020204020204" pitchFamily="34" charset="-122"/>
              </a:rPr>
              <a:t>CSG</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8530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Introduction-Bounding Box</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pic>
        <p:nvPicPr>
          <p:cNvPr id="6146" name="Picture 2" descr="The Types of Bounding Box. | Download Scientific Diagram">
            <a:extLst>
              <a:ext uri="{FF2B5EF4-FFF2-40B4-BE49-F238E27FC236}">
                <a16:creationId xmlns:a16="http://schemas.microsoft.com/office/drawing/2014/main" id="{2D5EB943-9171-D876-C5C6-433750F4B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915" y="1258405"/>
            <a:ext cx="9658169" cy="30394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3857BD3-1873-828E-3998-3E19FDF2E0D1}"/>
              </a:ext>
            </a:extLst>
          </p:cNvPr>
          <p:cNvSpPr txBox="1"/>
          <p:nvPr/>
        </p:nvSpPr>
        <p:spPr>
          <a:xfrm>
            <a:off x="1308100" y="4513330"/>
            <a:ext cx="2286000" cy="1156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求交简单，快速</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紧密度差</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求包围球慢</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BFF356A-7EAA-3EF3-D542-E6C65FDDE466}"/>
              </a:ext>
            </a:extLst>
          </p:cNvPr>
          <p:cNvSpPr txBox="1"/>
          <p:nvPr/>
        </p:nvSpPr>
        <p:spPr>
          <a:xfrm>
            <a:off x="3517900" y="4513330"/>
            <a:ext cx="1997075" cy="1156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求交简单</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紧密度差</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求包围盒</a:t>
            </a:r>
            <a:r>
              <a:rPr lang="zh-CN" altLang="en-US" sz="1600" b="1" dirty="0">
                <a:solidFill>
                  <a:schemeClr val="accent1"/>
                </a:solidFill>
                <a:latin typeface="微软雅黑" panose="020B0503020204020204" pitchFamily="34" charset="-122"/>
                <a:ea typeface="微软雅黑" panose="020B0503020204020204" pitchFamily="34" charset="-122"/>
              </a:rPr>
              <a:t>特别快</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AA53857-41F0-3C78-2BA3-271C14FA7FF9}"/>
              </a:ext>
            </a:extLst>
          </p:cNvPr>
          <p:cNvSpPr txBox="1"/>
          <p:nvPr/>
        </p:nvSpPr>
        <p:spPr>
          <a:xfrm>
            <a:off x="5483134" y="4513329"/>
            <a:ext cx="1997075"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紧密度较好</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刚性旋转不变性</a:t>
            </a:r>
            <a:endParaRPr lang="en-US" altLang="zh-CN" sz="16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1E2817C-EB04-2DA3-38D3-3CCA7CD6E689}"/>
              </a:ext>
            </a:extLst>
          </p:cNvPr>
          <p:cNvSpPr txBox="1"/>
          <p:nvPr/>
        </p:nvSpPr>
        <p:spPr>
          <a:xfrm>
            <a:off x="8102509" y="4513328"/>
            <a:ext cx="1997075"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求交计算复杂</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紧密度好</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06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Introduction-Why AABB</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grpSp>
        <p:nvGrpSpPr>
          <p:cNvPr id="43" name="组合 42">
            <a:extLst>
              <a:ext uri="{FF2B5EF4-FFF2-40B4-BE49-F238E27FC236}">
                <a16:creationId xmlns:a16="http://schemas.microsoft.com/office/drawing/2014/main" id="{D9A8DE10-C13D-B388-C31A-D1C5C173FA0D}"/>
              </a:ext>
            </a:extLst>
          </p:cNvPr>
          <p:cNvGrpSpPr/>
          <p:nvPr/>
        </p:nvGrpSpPr>
        <p:grpSpPr>
          <a:xfrm>
            <a:off x="1767982" y="1839085"/>
            <a:ext cx="8656032" cy="3573779"/>
            <a:chOff x="825625" y="2288665"/>
            <a:chExt cx="8656032" cy="3573779"/>
          </a:xfrm>
        </p:grpSpPr>
        <p:sp>
          <p:nvSpPr>
            <p:cNvPr id="17" name="矩形 16">
              <a:extLst>
                <a:ext uri="{FF2B5EF4-FFF2-40B4-BE49-F238E27FC236}">
                  <a16:creationId xmlns:a16="http://schemas.microsoft.com/office/drawing/2014/main" id="{03B3EC06-A5E4-7B2E-058F-F56F9A45FE53}"/>
                </a:ext>
              </a:extLst>
            </p:cNvPr>
            <p:cNvSpPr/>
            <p:nvPr/>
          </p:nvSpPr>
          <p:spPr>
            <a:xfrm>
              <a:off x="3799622" y="2423160"/>
              <a:ext cx="1483703" cy="234696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17E2A39-6374-6E69-265E-BFA6521CFE78}"/>
                </a:ext>
              </a:extLst>
            </p:cNvPr>
            <p:cNvSpPr/>
            <p:nvPr/>
          </p:nvSpPr>
          <p:spPr>
            <a:xfrm>
              <a:off x="952500" y="2415540"/>
              <a:ext cx="1607820" cy="234696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C9E7CFB-8033-B4DC-7A16-D6055382CCE3}"/>
                </a:ext>
              </a:extLst>
            </p:cNvPr>
            <p:cNvSpPr/>
            <p:nvPr/>
          </p:nvSpPr>
          <p:spPr>
            <a:xfrm>
              <a:off x="2433445" y="2288665"/>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C5E3166-6BAC-4DAA-6D05-14F3887BD525}"/>
                </a:ext>
              </a:extLst>
            </p:cNvPr>
            <p:cNvSpPr/>
            <p:nvPr/>
          </p:nvSpPr>
          <p:spPr>
            <a:xfrm>
              <a:off x="825625" y="4635625"/>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9EA1E01-DD2D-D51E-EF76-583D5702B0E6}"/>
                </a:ext>
              </a:extLst>
            </p:cNvPr>
            <p:cNvSpPr/>
            <p:nvPr/>
          </p:nvSpPr>
          <p:spPr>
            <a:xfrm>
              <a:off x="3802381" y="3208020"/>
              <a:ext cx="906779" cy="155448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2E75857-1F68-FB80-62E6-59B07E4288C1}"/>
                </a:ext>
              </a:extLst>
            </p:cNvPr>
            <p:cNvSpPr/>
            <p:nvPr/>
          </p:nvSpPr>
          <p:spPr>
            <a:xfrm>
              <a:off x="4573332" y="3073525"/>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3B32E3C-B565-204B-C262-00DA708369E8}"/>
                </a:ext>
              </a:extLst>
            </p:cNvPr>
            <p:cNvSpPr/>
            <p:nvPr/>
          </p:nvSpPr>
          <p:spPr>
            <a:xfrm>
              <a:off x="3675505" y="4635625"/>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F796212-816E-84A7-2A88-0F1365DF3D43}"/>
                </a:ext>
              </a:extLst>
            </p:cNvPr>
            <p:cNvSpPr/>
            <p:nvPr/>
          </p:nvSpPr>
          <p:spPr>
            <a:xfrm>
              <a:off x="4382646" y="2423160"/>
              <a:ext cx="906779" cy="155448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5EB01F1-7650-D302-D569-0A7E45E12140}"/>
                </a:ext>
              </a:extLst>
            </p:cNvPr>
            <p:cNvSpPr/>
            <p:nvPr/>
          </p:nvSpPr>
          <p:spPr>
            <a:xfrm>
              <a:off x="5153597" y="2288665"/>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E76BDAF-EFCD-320D-79BA-23E11BD2FAE0}"/>
                </a:ext>
              </a:extLst>
            </p:cNvPr>
            <p:cNvSpPr/>
            <p:nvPr/>
          </p:nvSpPr>
          <p:spPr>
            <a:xfrm>
              <a:off x="4255770" y="3850765"/>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2B2AD54-E969-FC4F-7B59-037855BBF8FE}"/>
                </a:ext>
              </a:extLst>
            </p:cNvPr>
            <p:cNvSpPr/>
            <p:nvPr/>
          </p:nvSpPr>
          <p:spPr>
            <a:xfrm>
              <a:off x="3630931" y="5571687"/>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5101847-D9AF-BF6A-C0EE-67C5DFF62F2F}"/>
                    </a:ext>
                  </a:extLst>
                </p:cNvPr>
                <p:cNvSpPr txBox="1"/>
                <p:nvPr/>
              </p:nvSpPr>
              <p:spPr>
                <a:xfrm>
                  <a:off x="3882484" y="5493112"/>
                  <a:ext cx="1569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𝑀𝑖𝑛</m:t>
                        </m:r>
                        <m:r>
                          <a:rPr lang="en-US" altLang="zh-CN" b="0" i="1" smtClean="0">
                            <a:latin typeface="Cambria Math" panose="02040503050406030204" pitchFamily="18" charset="0"/>
                          </a:rPr>
                          <m:t> (             )</m:t>
                        </m:r>
                      </m:oMath>
                    </m:oMathPara>
                  </a14:m>
                  <a:endParaRPr lang="zh-CN" altLang="en-US" dirty="0"/>
                </a:p>
              </p:txBody>
            </p:sp>
          </mc:Choice>
          <mc:Fallback xmlns="">
            <p:sp>
              <p:nvSpPr>
                <p:cNvPr id="21" name="文本框 20">
                  <a:extLst>
                    <a:ext uri="{FF2B5EF4-FFF2-40B4-BE49-F238E27FC236}">
                      <a16:creationId xmlns:a16="http://schemas.microsoft.com/office/drawing/2014/main" id="{85101847-D9AF-BF6A-C0EE-67C5DFF62F2F}"/>
                    </a:ext>
                  </a:extLst>
                </p:cNvPr>
                <p:cNvSpPr txBox="1">
                  <a:spLocks noRot="1" noChangeAspect="1" noMove="1" noResize="1" noEditPoints="1" noAdjustHandles="1" noChangeArrowheads="1" noChangeShapeType="1" noTextEdit="1"/>
                </p:cNvSpPr>
                <p:nvPr/>
              </p:nvSpPr>
              <p:spPr>
                <a:xfrm>
                  <a:off x="3882484" y="5493112"/>
                  <a:ext cx="1569720" cy="369332"/>
                </a:xfrm>
                <a:prstGeom prst="rect">
                  <a:avLst/>
                </a:prstGeom>
                <a:blipFill>
                  <a:blip r:embed="rId3"/>
                  <a:stretch>
                    <a:fillRect r="-11240"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851E949-8569-D30C-BBF4-760BAC4FBAF9}"/>
                    </a:ext>
                  </a:extLst>
                </p:cNvPr>
                <p:cNvSpPr txBox="1"/>
                <p:nvPr/>
              </p:nvSpPr>
              <p:spPr>
                <a:xfrm>
                  <a:off x="3884681" y="5131400"/>
                  <a:ext cx="1569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𝑀𝑎𝑥</m:t>
                        </m:r>
                        <m:r>
                          <a:rPr lang="en-US" altLang="zh-CN" b="0" i="1" smtClean="0">
                            <a:latin typeface="Cambria Math" panose="02040503050406030204" pitchFamily="18" charset="0"/>
                          </a:rPr>
                          <m:t>(             )</m:t>
                        </m:r>
                      </m:oMath>
                    </m:oMathPara>
                  </a14:m>
                  <a:endParaRPr lang="zh-CN" altLang="en-US" dirty="0"/>
                </a:p>
              </p:txBody>
            </p:sp>
          </mc:Choice>
          <mc:Fallback xmlns="">
            <p:sp>
              <p:nvSpPr>
                <p:cNvPr id="22" name="文本框 21">
                  <a:extLst>
                    <a:ext uri="{FF2B5EF4-FFF2-40B4-BE49-F238E27FC236}">
                      <a16:creationId xmlns:a16="http://schemas.microsoft.com/office/drawing/2014/main" id="{C851E949-8569-D30C-BBF4-760BAC4FBAF9}"/>
                    </a:ext>
                  </a:extLst>
                </p:cNvPr>
                <p:cNvSpPr txBox="1">
                  <a:spLocks noRot="1" noChangeAspect="1" noMove="1" noResize="1" noEditPoints="1" noAdjustHandles="1" noChangeArrowheads="1" noChangeShapeType="1" noTextEdit="1"/>
                </p:cNvSpPr>
                <p:nvPr/>
              </p:nvSpPr>
              <p:spPr>
                <a:xfrm>
                  <a:off x="3884681" y="5131400"/>
                  <a:ext cx="1569720" cy="369332"/>
                </a:xfrm>
                <a:prstGeom prst="rect">
                  <a:avLst/>
                </a:prstGeom>
                <a:blipFill>
                  <a:blip r:embed="rId4"/>
                  <a:stretch>
                    <a:fillRect r="-11673" b="-16393"/>
                  </a:stretch>
                </a:blipFill>
              </p:spPr>
              <p:txBody>
                <a:bodyPr/>
                <a:lstStyle/>
                <a:p>
                  <a:r>
                    <a:rPr lang="zh-CN" altLang="en-US">
                      <a:noFill/>
                    </a:rPr>
                    <a:t> </a:t>
                  </a:r>
                </a:p>
              </p:txBody>
            </p:sp>
          </mc:Fallback>
        </mc:AlternateContent>
        <p:sp>
          <p:nvSpPr>
            <p:cNvPr id="23" name="椭圆 22">
              <a:extLst>
                <a:ext uri="{FF2B5EF4-FFF2-40B4-BE49-F238E27FC236}">
                  <a16:creationId xmlns:a16="http://schemas.microsoft.com/office/drawing/2014/main" id="{1B42AC0B-481B-39E3-29F2-80F1D2E4CC05}"/>
                </a:ext>
              </a:extLst>
            </p:cNvPr>
            <p:cNvSpPr/>
            <p:nvPr/>
          </p:nvSpPr>
          <p:spPr>
            <a:xfrm>
              <a:off x="3630931" y="5212051"/>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E9264AD-FC16-791E-D85B-911A74069C5B}"/>
                </a:ext>
              </a:extLst>
            </p:cNvPr>
            <p:cNvSpPr/>
            <p:nvPr/>
          </p:nvSpPr>
          <p:spPr>
            <a:xfrm>
              <a:off x="4764603" y="5212051"/>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65F7F61-2D72-9971-D1C5-C94ED4520E5C}"/>
                </a:ext>
              </a:extLst>
            </p:cNvPr>
            <p:cNvSpPr/>
            <p:nvPr/>
          </p:nvSpPr>
          <p:spPr>
            <a:xfrm>
              <a:off x="5161031" y="5212051"/>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3EABBBF-EEFB-D99E-B6A9-4BC6A720B74E}"/>
                </a:ext>
              </a:extLst>
            </p:cNvPr>
            <p:cNvSpPr/>
            <p:nvPr/>
          </p:nvSpPr>
          <p:spPr>
            <a:xfrm>
              <a:off x="4762406" y="5571687"/>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B3644A1-524E-2891-63BC-85AA7C80783D}"/>
                </a:ext>
              </a:extLst>
            </p:cNvPr>
            <p:cNvSpPr/>
            <p:nvPr/>
          </p:nvSpPr>
          <p:spPr>
            <a:xfrm>
              <a:off x="5158834" y="5571687"/>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C3A9DA7-9E17-7C31-629B-A338619FFC49}"/>
                </a:ext>
              </a:extLst>
            </p:cNvPr>
            <p:cNvSpPr/>
            <p:nvPr/>
          </p:nvSpPr>
          <p:spPr>
            <a:xfrm rot="1793412">
              <a:off x="7478515" y="2356546"/>
              <a:ext cx="1615440" cy="2146175"/>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CAAEC1E1-80E3-F362-F486-B7AF4B506588}"/>
                </a:ext>
              </a:extLst>
            </p:cNvPr>
            <p:cNvSpPr/>
            <p:nvPr/>
          </p:nvSpPr>
          <p:spPr>
            <a:xfrm>
              <a:off x="7057294" y="2515225"/>
              <a:ext cx="1759045" cy="2247275"/>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6CD4634-0B59-FAC0-1040-212C31672A5D}"/>
                </a:ext>
              </a:extLst>
            </p:cNvPr>
            <p:cNvSpPr/>
            <p:nvPr/>
          </p:nvSpPr>
          <p:spPr>
            <a:xfrm>
              <a:off x="8689464" y="2388350"/>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9056262-247A-C10C-55E8-DEED8E558BB8}"/>
                </a:ext>
              </a:extLst>
            </p:cNvPr>
            <p:cNvSpPr/>
            <p:nvPr/>
          </p:nvSpPr>
          <p:spPr>
            <a:xfrm>
              <a:off x="6920134" y="3812665"/>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FBD2A86-42F5-403B-166A-DECAE9E753A7}"/>
                </a:ext>
              </a:extLst>
            </p:cNvPr>
            <p:cNvSpPr/>
            <p:nvPr/>
          </p:nvSpPr>
          <p:spPr>
            <a:xfrm>
              <a:off x="8302018" y="4648200"/>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CC3B016-9D2A-1995-3E55-7BC5A59450F4}"/>
                </a:ext>
              </a:extLst>
            </p:cNvPr>
            <p:cNvSpPr/>
            <p:nvPr/>
          </p:nvSpPr>
          <p:spPr>
            <a:xfrm>
              <a:off x="6826375" y="5571687"/>
              <a:ext cx="253750" cy="2537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7ACE2F8-18EE-9F20-396B-83715512D65F}"/>
                    </a:ext>
                  </a:extLst>
                </p:cNvPr>
                <p:cNvSpPr txBox="1"/>
                <p:nvPr/>
              </p:nvSpPr>
              <p:spPr>
                <a:xfrm>
                  <a:off x="7077928" y="5493112"/>
                  <a:ext cx="1569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𝑀𝑖𝑛</m:t>
                        </m:r>
                        <m:r>
                          <a:rPr lang="en-US" altLang="zh-CN" b="0" i="1" smtClean="0">
                            <a:latin typeface="Cambria Math" panose="02040503050406030204" pitchFamily="18" charset="0"/>
                          </a:rPr>
                          <m:t> (                     )</m:t>
                        </m:r>
                      </m:oMath>
                    </m:oMathPara>
                  </a14:m>
                  <a:endParaRPr lang="zh-CN" altLang="en-US" dirty="0"/>
                </a:p>
              </p:txBody>
            </p:sp>
          </mc:Choice>
          <mc:Fallback xmlns="">
            <p:sp>
              <p:nvSpPr>
                <p:cNvPr id="34" name="文本框 33">
                  <a:extLst>
                    <a:ext uri="{FF2B5EF4-FFF2-40B4-BE49-F238E27FC236}">
                      <a16:creationId xmlns:a16="http://schemas.microsoft.com/office/drawing/2014/main" id="{67ACE2F8-18EE-9F20-396B-83715512D65F}"/>
                    </a:ext>
                  </a:extLst>
                </p:cNvPr>
                <p:cNvSpPr txBox="1">
                  <a:spLocks noRot="1" noChangeAspect="1" noMove="1" noResize="1" noEditPoints="1" noAdjustHandles="1" noChangeArrowheads="1" noChangeShapeType="1" noTextEdit="1"/>
                </p:cNvSpPr>
                <p:nvPr/>
              </p:nvSpPr>
              <p:spPr>
                <a:xfrm>
                  <a:off x="7077928" y="5493112"/>
                  <a:ext cx="1569720" cy="369332"/>
                </a:xfrm>
                <a:prstGeom prst="rect">
                  <a:avLst/>
                </a:prstGeom>
                <a:blipFill>
                  <a:blip r:embed="rId5"/>
                  <a:stretch>
                    <a:fillRect r="-37743"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341236C-ABD0-366D-B17B-476FE00A2A52}"/>
                    </a:ext>
                  </a:extLst>
                </p:cNvPr>
                <p:cNvSpPr txBox="1"/>
                <p:nvPr/>
              </p:nvSpPr>
              <p:spPr>
                <a:xfrm>
                  <a:off x="7080125" y="5139020"/>
                  <a:ext cx="2401532"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𝑀𝑎𝑥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oMath>
                  </a14:m>
                  <a:r>
                    <a:rPr lang="zh-CN" altLang="en-US" dirty="0"/>
                    <a:t>         </a:t>
                  </a:r>
                </a:p>
              </p:txBody>
            </p:sp>
          </mc:Choice>
          <mc:Fallback xmlns="">
            <p:sp>
              <p:nvSpPr>
                <p:cNvPr id="35" name="文本框 34">
                  <a:extLst>
                    <a:ext uri="{FF2B5EF4-FFF2-40B4-BE49-F238E27FC236}">
                      <a16:creationId xmlns:a16="http://schemas.microsoft.com/office/drawing/2014/main" id="{D341236C-ABD0-366D-B17B-476FE00A2A52}"/>
                    </a:ext>
                  </a:extLst>
                </p:cNvPr>
                <p:cNvSpPr txBox="1">
                  <a:spLocks noRot="1" noChangeAspect="1" noMove="1" noResize="1" noEditPoints="1" noAdjustHandles="1" noChangeArrowheads="1" noChangeShapeType="1" noTextEdit="1"/>
                </p:cNvSpPr>
                <p:nvPr/>
              </p:nvSpPr>
              <p:spPr>
                <a:xfrm>
                  <a:off x="7080125" y="5139020"/>
                  <a:ext cx="2401532" cy="369332"/>
                </a:xfrm>
                <a:prstGeom prst="rect">
                  <a:avLst/>
                </a:prstGeom>
                <a:blipFill>
                  <a:blip r:embed="rId6"/>
                  <a:stretch>
                    <a:fillRect b="-16393"/>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EA3829A-E047-0F17-0235-6C1FEE780A88}"/>
                </a:ext>
              </a:extLst>
            </p:cNvPr>
            <p:cNvSpPr/>
            <p:nvPr/>
          </p:nvSpPr>
          <p:spPr>
            <a:xfrm>
              <a:off x="6826375" y="5212051"/>
              <a:ext cx="253750" cy="2537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F5D5DEF-993C-CD4B-E4EF-26312331819F}"/>
                </a:ext>
              </a:extLst>
            </p:cNvPr>
            <p:cNvSpPr/>
            <p:nvPr/>
          </p:nvSpPr>
          <p:spPr>
            <a:xfrm>
              <a:off x="7960047" y="5212051"/>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8BB1CCE-6B40-6053-A25B-2D99D7D5D141}"/>
                </a:ext>
              </a:extLst>
            </p:cNvPr>
            <p:cNvSpPr/>
            <p:nvPr/>
          </p:nvSpPr>
          <p:spPr>
            <a:xfrm>
              <a:off x="8356475" y="5212051"/>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97303A7-1960-7010-C526-DE0A5890B38B}"/>
                </a:ext>
              </a:extLst>
            </p:cNvPr>
            <p:cNvSpPr/>
            <p:nvPr/>
          </p:nvSpPr>
          <p:spPr>
            <a:xfrm>
              <a:off x="7957850" y="5571687"/>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B38927-A857-A332-E09B-7DA2CBC343DE}"/>
                </a:ext>
              </a:extLst>
            </p:cNvPr>
            <p:cNvSpPr/>
            <p:nvPr/>
          </p:nvSpPr>
          <p:spPr>
            <a:xfrm>
              <a:off x="8354278" y="5571687"/>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8F3600E-0CFC-0D4D-8B41-23258211C397}"/>
                </a:ext>
              </a:extLst>
            </p:cNvPr>
            <p:cNvSpPr/>
            <p:nvPr/>
          </p:nvSpPr>
          <p:spPr>
            <a:xfrm>
              <a:off x="8750706" y="5571687"/>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AD9ACB-EE00-8E14-4EAB-D671E1421EF6}"/>
                </a:ext>
              </a:extLst>
            </p:cNvPr>
            <p:cNvSpPr/>
            <p:nvPr/>
          </p:nvSpPr>
          <p:spPr>
            <a:xfrm>
              <a:off x="8754816" y="5212051"/>
              <a:ext cx="253750" cy="2537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528707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grpSp>
        <p:nvGrpSpPr>
          <p:cNvPr id="3" name="组合 2">
            <a:extLst>
              <a:ext uri="{FF2B5EF4-FFF2-40B4-BE49-F238E27FC236}">
                <a16:creationId xmlns:a16="http://schemas.microsoft.com/office/drawing/2014/main" id="{39431A27-7F64-2870-E0D4-08627DAF3CE0}"/>
              </a:ext>
            </a:extLst>
          </p:cNvPr>
          <p:cNvGrpSpPr/>
          <p:nvPr/>
        </p:nvGrpSpPr>
        <p:grpSpPr>
          <a:xfrm>
            <a:off x="1702526" y="1636245"/>
            <a:ext cx="7991631" cy="4002844"/>
            <a:chOff x="1702526" y="1636245"/>
            <a:chExt cx="7991631" cy="4002844"/>
          </a:xfrm>
        </p:grpSpPr>
        <p:sp>
          <p:nvSpPr>
            <p:cNvPr id="2" name="椭圆 1">
              <a:extLst>
                <a:ext uri="{FF2B5EF4-FFF2-40B4-BE49-F238E27FC236}">
                  <a16:creationId xmlns:a16="http://schemas.microsoft.com/office/drawing/2014/main" id="{BEC82A13-55DA-7009-6BCF-0F949D850856}"/>
                </a:ext>
              </a:extLst>
            </p:cNvPr>
            <p:cNvSpPr/>
            <p:nvPr/>
          </p:nvSpPr>
          <p:spPr>
            <a:xfrm>
              <a:off x="1773012" y="2553847"/>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FC171648-5123-ED6D-C60F-D4037FB8B52F}"/>
                </a:ext>
              </a:extLst>
            </p:cNvPr>
            <p:cNvSpPr/>
            <p:nvPr/>
          </p:nvSpPr>
          <p:spPr>
            <a:xfrm rot="1475050">
              <a:off x="2654438" y="1636245"/>
              <a:ext cx="471511" cy="745758"/>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B505429-433B-9700-3BA5-7D2614FE28E8}"/>
                </a:ext>
              </a:extLst>
            </p:cNvPr>
            <p:cNvSpPr/>
            <p:nvPr/>
          </p:nvSpPr>
          <p:spPr>
            <a:xfrm rot="1114336">
              <a:off x="3392361" y="2442962"/>
              <a:ext cx="445744" cy="50711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CE43C6E-8B56-8A08-4B46-FB947DCE4DA3}"/>
                </a:ext>
              </a:extLst>
            </p:cNvPr>
            <p:cNvSpPr/>
            <p:nvPr/>
          </p:nvSpPr>
          <p:spPr>
            <a:xfrm>
              <a:off x="1767370" y="2565266"/>
              <a:ext cx="637583" cy="650301"/>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8436370-B512-0DC6-DD04-161B438B5496}"/>
                </a:ext>
              </a:extLst>
            </p:cNvPr>
            <p:cNvSpPr/>
            <p:nvPr/>
          </p:nvSpPr>
          <p:spPr>
            <a:xfrm>
              <a:off x="2529098" y="1683974"/>
              <a:ext cx="485234" cy="767937"/>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49AA667-6810-EECE-49AE-566620D14EE4}"/>
                </a:ext>
              </a:extLst>
            </p:cNvPr>
            <p:cNvSpPr/>
            <p:nvPr/>
          </p:nvSpPr>
          <p:spPr>
            <a:xfrm>
              <a:off x="3327591" y="2381108"/>
              <a:ext cx="575284" cy="63082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云形 13">
              <a:extLst>
                <a:ext uri="{FF2B5EF4-FFF2-40B4-BE49-F238E27FC236}">
                  <a16:creationId xmlns:a16="http://schemas.microsoft.com/office/drawing/2014/main" id="{0CD2A473-35D6-89E3-F78B-FC9D2AABBF46}"/>
                </a:ext>
              </a:extLst>
            </p:cNvPr>
            <p:cNvSpPr/>
            <p:nvPr/>
          </p:nvSpPr>
          <p:spPr>
            <a:xfrm>
              <a:off x="2890194" y="3138008"/>
              <a:ext cx="665795" cy="477285"/>
            </a:xfrm>
            <a:prstGeom prst="cloud">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81B0C93-9FE2-8D0D-8C66-7BFB8607FD0F}"/>
                </a:ext>
              </a:extLst>
            </p:cNvPr>
            <p:cNvSpPr/>
            <p:nvPr/>
          </p:nvSpPr>
          <p:spPr>
            <a:xfrm>
              <a:off x="2890193" y="3138008"/>
              <a:ext cx="665794" cy="477285"/>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0C4E8CCB-6FFB-745C-9610-0DEE2E56E561}"/>
                </a:ext>
              </a:extLst>
            </p:cNvPr>
            <p:cNvSpPr/>
            <p:nvPr/>
          </p:nvSpPr>
          <p:spPr>
            <a:xfrm>
              <a:off x="4130804" y="2662580"/>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84EEF7-AD2B-A59F-69F1-4E39DD17C7CB}"/>
                </a:ext>
              </a:extLst>
            </p:cNvPr>
            <p:cNvSpPr/>
            <p:nvPr/>
          </p:nvSpPr>
          <p:spPr>
            <a:xfrm>
              <a:off x="4655034" y="2594721"/>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A7CC058A-A188-6346-34DE-1D7E472F490A}"/>
                </a:ext>
              </a:extLst>
            </p:cNvPr>
            <p:cNvSpPr/>
            <p:nvPr/>
          </p:nvSpPr>
          <p:spPr>
            <a:xfrm rot="1475050">
              <a:off x="5536460" y="1677119"/>
              <a:ext cx="471511" cy="745758"/>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F8C2C229-760A-2C60-CA8A-AE4927C15721}"/>
                </a:ext>
              </a:extLst>
            </p:cNvPr>
            <p:cNvSpPr/>
            <p:nvPr/>
          </p:nvSpPr>
          <p:spPr>
            <a:xfrm rot="1114336">
              <a:off x="6274383" y="2483836"/>
              <a:ext cx="445744" cy="50711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E8262DC-5F8B-CF65-58F7-383C2F7425AE}"/>
                </a:ext>
              </a:extLst>
            </p:cNvPr>
            <p:cNvSpPr/>
            <p:nvPr/>
          </p:nvSpPr>
          <p:spPr>
            <a:xfrm>
              <a:off x="4649392" y="1683974"/>
              <a:ext cx="1277540" cy="1572467"/>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云形 23">
              <a:extLst>
                <a:ext uri="{FF2B5EF4-FFF2-40B4-BE49-F238E27FC236}">
                  <a16:creationId xmlns:a16="http://schemas.microsoft.com/office/drawing/2014/main" id="{9B7BDEE0-8E1F-2BBC-A65D-435CADCC1B6E}"/>
                </a:ext>
              </a:extLst>
            </p:cNvPr>
            <p:cNvSpPr/>
            <p:nvPr/>
          </p:nvSpPr>
          <p:spPr>
            <a:xfrm>
              <a:off x="5772216" y="3178882"/>
              <a:ext cx="665795" cy="477285"/>
            </a:xfrm>
            <a:prstGeom prst="cloud">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E9AD751-2FB2-24D1-3E3E-85E8D3B44CD1}"/>
                </a:ext>
              </a:extLst>
            </p:cNvPr>
            <p:cNvSpPr/>
            <p:nvPr/>
          </p:nvSpPr>
          <p:spPr>
            <a:xfrm>
              <a:off x="5772215" y="2446284"/>
              <a:ext cx="1017064" cy="1209883"/>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F8087ECD-D129-812E-411F-F8230E7E6879}"/>
                </a:ext>
              </a:extLst>
            </p:cNvPr>
            <p:cNvSpPr/>
            <p:nvPr/>
          </p:nvSpPr>
          <p:spPr>
            <a:xfrm>
              <a:off x="7020335" y="267399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69AD235D-0949-1727-B5A4-0BE7159A0730}"/>
                </a:ext>
              </a:extLst>
            </p:cNvPr>
            <p:cNvSpPr/>
            <p:nvPr/>
          </p:nvSpPr>
          <p:spPr>
            <a:xfrm>
              <a:off x="7544565" y="2606140"/>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67F2D603-6053-B96C-1053-B3B4AE8D7AE8}"/>
                </a:ext>
              </a:extLst>
            </p:cNvPr>
            <p:cNvSpPr/>
            <p:nvPr/>
          </p:nvSpPr>
          <p:spPr>
            <a:xfrm rot="1475050">
              <a:off x="8425991" y="1688538"/>
              <a:ext cx="471511" cy="745758"/>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660DE700-7F0F-4A63-6A7E-50D7EEA10C4A}"/>
                </a:ext>
              </a:extLst>
            </p:cNvPr>
            <p:cNvSpPr/>
            <p:nvPr/>
          </p:nvSpPr>
          <p:spPr>
            <a:xfrm rot="1114336">
              <a:off x="9163914" y="2495255"/>
              <a:ext cx="445744" cy="50711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646E0C7-27AD-27F3-EBE5-A0CA69A66B6B}"/>
                </a:ext>
              </a:extLst>
            </p:cNvPr>
            <p:cNvSpPr/>
            <p:nvPr/>
          </p:nvSpPr>
          <p:spPr>
            <a:xfrm>
              <a:off x="7538922" y="1695393"/>
              <a:ext cx="2139887" cy="1983046"/>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云形 30">
              <a:extLst>
                <a:ext uri="{FF2B5EF4-FFF2-40B4-BE49-F238E27FC236}">
                  <a16:creationId xmlns:a16="http://schemas.microsoft.com/office/drawing/2014/main" id="{27AF2FE2-4C72-8082-F321-1106CA4F67AE}"/>
                </a:ext>
              </a:extLst>
            </p:cNvPr>
            <p:cNvSpPr/>
            <p:nvPr/>
          </p:nvSpPr>
          <p:spPr>
            <a:xfrm>
              <a:off x="8661747" y="3190301"/>
              <a:ext cx="665795" cy="477285"/>
            </a:xfrm>
            <a:prstGeom prst="cloud">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59A72B0-1FAA-E3F5-F657-E8FDDEBCC241}"/>
                </a:ext>
              </a:extLst>
            </p:cNvPr>
            <p:cNvSpPr/>
            <p:nvPr/>
          </p:nvSpPr>
          <p:spPr>
            <a:xfrm>
              <a:off x="1702526" y="5249071"/>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4" name="椭圆 33">
              <a:extLst>
                <a:ext uri="{FF2B5EF4-FFF2-40B4-BE49-F238E27FC236}">
                  <a16:creationId xmlns:a16="http://schemas.microsoft.com/office/drawing/2014/main" id="{117DFAED-7C8F-B27B-1A39-C46D1209734A}"/>
                </a:ext>
              </a:extLst>
            </p:cNvPr>
            <p:cNvSpPr/>
            <p:nvPr/>
          </p:nvSpPr>
          <p:spPr>
            <a:xfrm>
              <a:off x="2317467" y="5249071"/>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5" name="椭圆 34">
              <a:extLst>
                <a:ext uri="{FF2B5EF4-FFF2-40B4-BE49-F238E27FC236}">
                  <a16:creationId xmlns:a16="http://schemas.microsoft.com/office/drawing/2014/main" id="{095C8A09-7456-D32C-ECC4-C4D927FB1311}"/>
                </a:ext>
              </a:extLst>
            </p:cNvPr>
            <p:cNvSpPr/>
            <p:nvPr/>
          </p:nvSpPr>
          <p:spPr>
            <a:xfrm>
              <a:off x="2932408" y="5249071"/>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6" name="椭圆 35">
              <a:extLst>
                <a:ext uri="{FF2B5EF4-FFF2-40B4-BE49-F238E27FC236}">
                  <a16:creationId xmlns:a16="http://schemas.microsoft.com/office/drawing/2014/main" id="{EEB6A3C1-9FEC-0142-AE9D-37DE58D1E51C}"/>
                </a:ext>
              </a:extLst>
            </p:cNvPr>
            <p:cNvSpPr/>
            <p:nvPr/>
          </p:nvSpPr>
          <p:spPr>
            <a:xfrm>
              <a:off x="3547349" y="5249070"/>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37" name="箭头: 右 36">
              <a:extLst>
                <a:ext uri="{FF2B5EF4-FFF2-40B4-BE49-F238E27FC236}">
                  <a16:creationId xmlns:a16="http://schemas.microsoft.com/office/drawing/2014/main" id="{908119A5-C3E9-B356-335E-3E4E3E49917E}"/>
                </a:ext>
              </a:extLst>
            </p:cNvPr>
            <p:cNvSpPr/>
            <p:nvPr/>
          </p:nvSpPr>
          <p:spPr>
            <a:xfrm>
              <a:off x="4144609" y="4874310"/>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CF80099-BC60-E048-F167-5D285F1B915E}"/>
                </a:ext>
              </a:extLst>
            </p:cNvPr>
            <p:cNvSpPr txBox="1"/>
            <p:nvPr/>
          </p:nvSpPr>
          <p:spPr>
            <a:xfrm>
              <a:off x="3862661" y="4504978"/>
              <a:ext cx="86457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sort</a:t>
              </a:r>
              <a:endParaRPr lang="zh-CN" altLang="en-US" dirty="0">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B7B729BA-DA40-3229-D10D-3ECF0B0DBE9A}"/>
                </a:ext>
              </a:extLst>
            </p:cNvPr>
            <p:cNvSpPr/>
            <p:nvPr/>
          </p:nvSpPr>
          <p:spPr>
            <a:xfrm>
              <a:off x="4619823" y="5269758"/>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0" name="椭圆 39">
              <a:extLst>
                <a:ext uri="{FF2B5EF4-FFF2-40B4-BE49-F238E27FC236}">
                  <a16:creationId xmlns:a16="http://schemas.microsoft.com/office/drawing/2014/main" id="{FB5D9CFF-56A3-AF34-D32A-4FEF825D680C}"/>
                </a:ext>
              </a:extLst>
            </p:cNvPr>
            <p:cNvSpPr/>
            <p:nvPr/>
          </p:nvSpPr>
          <p:spPr>
            <a:xfrm>
              <a:off x="5234764" y="5269758"/>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1" name="椭圆 40">
              <a:extLst>
                <a:ext uri="{FF2B5EF4-FFF2-40B4-BE49-F238E27FC236}">
                  <a16:creationId xmlns:a16="http://schemas.microsoft.com/office/drawing/2014/main" id="{3881BF05-75FF-8403-9E40-45E276F3B77C}"/>
                </a:ext>
              </a:extLst>
            </p:cNvPr>
            <p:cNvSpPr/>
            <p:nvPr/>
          </p:nvSpPr>
          <p:spPr>
            <a:xfrm>
              <a:off x="5849705" y="5269758"/>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2" name="椭圆 41">
              <a:extLst>
                <a:ext uri="{FF2B5EF4-FFF2-40B4-BE49-F238E27FC236}">
                  <a16:creationId xmlns:a16="http://schemas.microsoft.com/office/drawing/2014/main" id="{D07B95B4-AF89-BEAD-CB7F-765688A4B4E0}"/>
                </a:ext>
              </a:extLst>
            </p:cNvPr>
            <p:cNvSpPr/>
            <p:nvPr/>
          </p:nvSpPr>
          <p:spPr>
            <a:xfrm>
              <a:off x="6464646" y="5269757"/>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3" name="箭头: 右 42">
              <a:extLst>
                <a:ext uri="{FF2B5EF4-FFF2-40B4-BE49-F238E27FC236}">
                  <a16:creationId xmlns:a16="http://schemas.microsoft.com/office/drawing/2014/main" id="{D6464BBB-6CB7-E648-B644-09EC5DECCDDB}"/>
                </a:ext>
              </a:extLst>
            </p:cNvPr>
            <p:cNvSpPr/>
            <p:nvPr/>
          </p:nvSpPr>
          <p:spPr>
            <a:xfrm>
              <a:off x="7004789" y="4874309"/>
              <a:ext cx="300683" cy="24947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43BDECF9-EA6A-D06D-F9BC-B9F343EE4CDD}"/>
                </a:ext>
              </a:extLst>
            </p:cNvPr>
            <p:cNvSpPr txBox="1"/>
            <p:nvPr/>
          </p:nvSpPr>
          <p:spPr>
            <a:xfrm>
              <a:off x="6722841" y="4504977"/>
              <a:ext cx="86457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sort</a:t>
              </a:r>
              <a:endParaRPr lang="zh-CN" altLang="en-US" dirty="0">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A4B022CC-F638-8582-2144-86BE1D30BC04}"/>
                </a:ext>
              </a:extLst>
            </p:cNvPr>
            <p:cNvSpPr/>
            <p:nvPr/>
          </p:nvSpPr>
          <p:spPr>
            <a:xfrm>
              <a:off x="7480003" y="5269757"/>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6" name="椭圆 45">
              <a:extLst>
                <a:ext uri="{FF2B5EF4-FFF2-40B4-BE49-F238E27FC236}">
                  <a16:creationId xmlns:a16="http://schemas.microsoft.com/office/drawing/2014/main" id="{95E0DB93-A660-10BA-83C0-EF688E85F093}"/>
                </a:ext>
              </a:extLst>
            </p:cNvPr>
            <p:cNvSpPr/>
            <p:nvPr/>
          </p:nvSpPr>
          <p:spPr>
            <a:xfrm>
              <a:off x="8094944" y="5269757"/>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7" name="椭圆 46">
              <a:extLst>
                <a:ext uri="{FF2B5EF4-FFF2-40B4-BE49-F238E27FC236}">
                  <a16:creationId xmlns:a16="http://schemas.microsoft.com/office/drawing/2014/main" id="{709DD5FC-1E29-DA8D-731F-92867242B657}"/>
                </a:ext>
              </a:extLst>
            </p:cNvPr>
            <p:cNvSpPr/>
            <p:nvPr/>
          </p:nvSpPr>
          <p:spPr>
            <a:xfrm>
              <a:off x="8709885" y="5269757"/>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8" name="椭圆 47">
              <a:extLst>
                <a:ext uri="{FF2B5EF4-FFF2-40B4-BE49-F238E27FC236}">
                  <a16:creationId xmlns:a16="http://schemas.microsoft.com/office/drawing/2014/main" id="{A7C1E76D-B3A5-E6C7-DA27-6D3D63B5AEC5}"/>
                </a:ext>
              </a:extLst>
            </p:cNvPr>
            <p:cNvSpPr/>
            <p:nvPr/>
          </p:nvSpPr>
          <p:spPr>
            <a:xfrm>
              <a:off x="9324826" y="5269756"/>
              <a:ext cx="369331" cy="3693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49" name="椭圆 48">
              <a:extLst>
                <a:ext uri="{FF2B5EF4-FFF2-40B4-BE49-F238E27FC236}">
                  <a16:creationId xmlns:a16="http://schemas.microsoft.com/office/drawing/2014/main" id="{55103A8E-E9A5-2079-8EE6-5EB975051722}"/>
                </a:ext>
              </a:extLst>
            </p:cNvPr>
            <p:cNvSpPr/>
            <p:nvPr/>
          </p:nvSpPr>
          <p:spPr>
            <a:xfrm>
              <a:off x="4914522" y="4767729"/>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50" name="椭圆 49">
              <a:extLst>
                <a:ext uri="{FF2B5EF4-FFF2-40B4-BE49-F238E27FC236}">
                  <a16:creationId xmlns:a16="http://schemas.microsoft.com/office/drawing/2014/main" id="{17547013-4153-5B18-19B7-B13CAF6DA6F3}"/>
                </a:ext>
              </a:extLst>
            </p:cNvPr>
            <p:cNvSpPr/>
            <p:nvPr/>
          </p:nvSpPr>
          <p:spPr>
            <a:xfrm>
              <a:off x="6141729" y="4767729"/>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51" name="椭圆 50">
              <a:extLst>
                <a:ext uri="{FF2B5EF4-FFF2-40B4-BE49-F238E27FC236}">
                  <a16:creationId xmlns:a16="http://schemas.microsoft.com/office/drawing/2014/main" id="{58C36BFF-D8F0-2396-1C51-1B32B3622B17}"/>
                </a:ext>
              </a:extLst>
            </p:cNvPr>
            <p:cNvSpPr/>
            <p:nvPr/>
          </p:nvSpPr>
          <p:spPr>
            <a:xfrm>
              <a:off x="7783784" y="4765442"/>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52" name="椭圆 51">
              <a:extLst>
                <a:ext uri="{FF2B5EF4-FFF2-40B4-BE49-F238E27FC236}">
                  <a16:creationId xmlns:a16="http://schemas.microsoft.com/office/drawing/2014/main" id="{C8C75766-05E7-03DA-C7F4-C5BE7D095846}"/>
                </a:ext>
              </a:extLst>
            </p:cNvPr>
            <p:cNvSpPr/>
            <p:nvPr/>
          </p:nvSpPr>
          <p:spPr>
            <a:xfrm>
              <a:off x="9010991" y="4765442"/>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sp>
          <p:nvSpPr>
            <p:cNvPr id="53" name="椭圆 52">
              <a:extLst>
                <a:ext uri="{FF2B5EF4-FFF2-40B4-BE49-F238E27FC236}">
                  <a16:creationId xmlns:a16="http://schemas.microsoft.com/office/drawing/2014/main" id="{3DFC2B54-93F9-A2E7-A61A-92735F69A95D}"/>
                </a:ext>
              </a:extLst>
            </p:cNvPr>
            <p:cNvSpPr/>
            <p:nvPr/>
          </p:nvSpPr>
          <p:spPr>
            <a:xfrm>
              <a:off x="8345298" y="4189135"/>
              <a:ext cx="369331" cy="36933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b="1" dirty="0">
                <a:ln w="0"/>
                <a:solidFill>
                  <a:schemeClr val="accent1"/>
                </a:solidFill>
                <a:effectLst>
                  <a:outerShdw blurRad="38100" dist="25400" dir="5400000" algn="ctr" rotWithShape="0">
                    <a:srgbClr val="6E747A">
                      <a:alpha val="43000"/>
                    </a:srgbClr>
                  </a:outerShdw>
                </a:effectLst>
              </a:endParaRPr>
            </a:p>
          </p:txBody>
        </p:sp>
        <p:cxnSp>
          <p:nvCxnSpPr>
            <p:cNvPr id="55" name="直接连接符 54">
              <a:extLst>
                <a:ext uri="{FF2B5EF4-FFF2-40B4-BE49-F238E27FC236}">
                  <a16:creationId xmlns:a16="http://schemas.microsoft.com/office/drawing/2014/main" id="{A2B629F6-B435-D911-18C6-3CCF90755AC1}"/>
                </a:ext>
              </a:extLst>
            </p:cNvPr>
            <p:cNvCxnSpPr>
              <a:cxnSpLocks/>
              <a:stCxn id="49" idx="4"/>
              <a:endCxn id="39" idx="7"/>
            </p:cNvCxnSpPr>
            <p:nvPr/>
          </p:nvCxnSpPr>
          <p:spPr>
            <a:xfrm flipH="1">
              <a:off x="4935067" y="5137060"/>
              <a:ext cx="164121" cy="186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58F2B8A-4910-1FE6-3189-5EC6E0359610}"/>
                </a:ext>
              </a:extLst>
            </p:cNvPr>
            <p:cNvCxnSpPr>
              <a:stCxn id="49" idx="4"/>
              <a:endCxn id="40" idx="1"/>
            </p:cNvCxnSpPr>
            <p:nvPr/>
          </p:nvCxnSpPr>
          <p:spPr>
            <a:xfrm>
              <a:off x="5099188" y="5137060"/>
              <a:ext cx="189663" cy="186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7F7BEC9-EA61-31A7-C93A-59C10A949CAA}"/>
                </a:ext>
              </a:extLst>
            </p:cNvPr>
            <p:cNvCxnSpPr>
              <a:stCxn id="50" idx="4"/>
              <a:endCxn id="41" idx="7"/>
            </p:cNvCxnSpPr>
            <p:nvPr/>
          </p:nvCxnSpPr>
          <p:spPr>
            <a:xfrm flipH="1">
              <a:off x="6164949" y="5137060"/>
              <a:ext cx="161446" cy="186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8CC944C-E3B3-48A6-35A0-F88B62BF7288}"/>
                </a:ext>
              </a:extLst>
            </p:cNvPr>
            <p:cNvCxnSpPr>
              <a:stCxn id="50" idx="4"/>
              <a:endCxn id="42" idx="1"/>
            </p:cNvCxnSpPr>
            <p:nvPr/>
          </p:nvCxnSpPr>
          <p:spPr>
            <a:xfrm>
              <a:off x="6326395" y="5137060"/>
              <a:ext cx="192338" cy="186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4" name="直接连接符 6143">
              <a:extLst>
                <a:ext uri="{FF2B5EF4-FFF2-40B4-BE49-F238E27FC236}">
                  <a16:creationId xmlns:a16="http://schemas.microsoft.com/office/drawing/2014/main" id="{39043AC8-C8F0-5AFA-CC67-370688B48261}"/>
                </a:ext>
              </a:extLst>
            </p:cNvPr>
            <p:cNvCxnSpPr>
              <a:stCxn id="51" idx="4"/>
              <a:endCxn id="45" idx="7"/>
            </p:cNvCxnSpPr>
            <p:nvPr/>
          </p:nvCxnSpPr>
          <p:spPr>
            <a:xfrm flipH="1">
              <a:off x="7795247" y="5134773"/>
              <a:ext cx="173203" cy="189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7" name="直接连接符 6146">
              <a:extLst>
                <a:ext uri="{FF2B5EF4-FFF2-40B4-BE49-F238E27FC236}">
                  <a16:creationId xmlns:a16="http://schemas.microsoft.com/office/drawing/2014/main" id="{AF280796-6DDF-579C-58CE-CBFFCA4FC229}"/>
                </a:ext>
              </a:extLst>
            </p:cNvPr>
            <p:cNvCxnSpPr>
              <a:stCxn id="51" idx="4"/>
              <a:endCxn id="46" idx="1"/>
            </p:cNvCxnSpPr>
            <p:nvPr/>
          </p:nvCxnSpPr>
          <p:spPr>
            <a:xfrm>
              <a:off x="7968450" y="5134773"/>
              <a:ext cx="180581" cy="189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9" name="直接连接符 6148">
              <a:extLst>
                <a:ext uri="{FF2B5EF4-FFF2-40B4-BE49-F238E27FC236}">
                  <a16:creationId xmlns:a16="http://schemas.microsoft.com/office/drawing/2014/main" id="{6F4CB9E0-E6EE-425B-6277-3C5582540B19}"/>
                </a:ext>
              </a:extLst>
            </p:cNvPr>
            <p:cNvCxnSpPr>
              <a:stCxn id="52" idx="4"/>
              <a:endCxn id="47" idx="7"/>
            </p:cNvCxnSpPr>
            <p:nvPr/>
          </p:nvCxnSpPr>
          <p:spPr>
            <a:xfrm flipH="1">
              <a:off x="9025129" y="5134773"/>
              <a:ext cx="170528" cy="189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1" name="直接连接符 6150">
              <a:extLst>
                <a:ext uri="{FF2B5EF4-FFF2-40B4-BE49-F238E27FC236}">
                  <a16:creationId xmlns:a16="http://schemas.microsoft.com/office/drawing/2014/main" id="{007843FB-6D77-EF5E-591D-27C6B3327678}"/>
                </a:ext>
              </a:extLst>
            </p:cNvPr>
            <p:cNvCxnSpPr>
              <a:stCxn id="52" idx="4"/>
              <a:endCxn id="48" idx="1"/>
            </p:cNvCxnSpPr>
            <p:nvPr/>
          </p:nvCxnSpPr>
          <p:spPr>
            <a:xfrm>
              <a:off x="9195657" y="5134773"/>
              <a:ext cx="183256" cy="189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3" name="直接连接符 6152">
              <a:extLst>
                <a:ext uri="{FF2B5EF4-FFF2-40B4-BE49-F238E27FC236}">
                  <a16:creationId xmlns:a16="http://schemas.microsoft.com/office/drawing/2014/main" id="{CC07FDD8-AF20-5F42-8A2D-9286A7D33349}"/>
                </a:ext>
              </a:extLst>
            </p:cNvPr>
            <p:cNvCxnSpPr>
              <a:stCxn id="53" idx="4"/>
              <a:endCxn id="51" idx="7"/>
            </p:cNvCxnSpPr>
            <p:nvPr/>
          </p:nvCxnSpPr>
          <p:spPr>
            <a:xfrm flipH="1">
              <a:off x="8099028" y="4558466"/>
              <a:ext cx="430936" cy="261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5" name="直接连接符 6154">
              <a:extLst>
                <a:ext uri="{FF2B5EF4-FFF2-40B4-BE49-F238E27FC236}">
                  <a16:creationId xmlns:a16="http://schemas.microsoft.com/office/drawing/2014/main" id="{AF9445E0-82E4-E0BF-ABF5-D5298184359D}"/>
                </a:ext>
              </a:extLst>
            </p:cNvPr>
            <p:cNvCxnSpPr>
              <a:stCxn id="53" idx="4"/>
              <a:endCxn id="52" idx="1"/>
            </p:cNvCxnSpPr>
            <p:nvPr/>
          </p:nvCxnSpPr>
          <p:spPr>
            <a:xfrm>
              <a:off x="8529964" y="4558466"/>
              <a:ext cx="535114" cy="26106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6219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 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grpSp>
        <p:nvGrpSpPr>
          <p:cNvPr id="61" name="组合 60">
            <a:extLst>
              <a:ext uri="{FF2B5EF4-FFF2-40B4-BE49-F238E27FC236}">
                <a16:creationId xmlns:a16="http://schemas.microsoft.com/office/drawing/2014/main" id="{AB3FC9D8-0BF9-FE02-C49E-8076F1D60A16}"/>
              </a:ext>
            </a:extLst>
          </p:cNvPr>
          <p:cNvGrpSpPr/>
          <p:nvPr/>
        </p:nvGrpSpPr>
        <p:grpSpPr>
          <a:xfrm>
            <a:off x="1904401" y="2286157"/>
            <a:ext cx="7413111" cy="1979048"/>
            <a:chOff x="1904401" y="2286157"/>
            <a:chExt cx="7413111" cy="1979048"/>
          </a:xfrm>
        </p:grpSpPr>
        <p:sp>
          <p:nvSpPr>
            <p:cNvPr id="2" name="椭圆 1">
              <a:extLst>
                <a:ext uri="{FF2B5EF4-FFF2-40B4-BE49-F238E27FC236}">
                  <a16:creationId xmlns:a16="http://schemas.microsoft.com/office/drawing/2014/main" id="{BEC82A13-55DA-7009-6BCF-0F949D850856}"/>
                </a:ext>
              </a:extLst>
            </p:cNvPr>
            <p:cNvSpPr/>
            <p:nvPr/>
          </p:nvSpPr>
          <p:spPr>
            <a:xfrm>
              <a:off x="1910043" y="3203759"/>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FC171648-5123-ED6D-C60F-D4037FB8B52F}"/>
                </a:ext>
              </a:extLst>
            </p:cNvPr>
            <p:cNvSpPr/>
            <p:nvPr/>
          </p:nvSpPr>
          <p:spPr>
            <a:xfrm rot="1475050">
              <a:off x="2791469" y="2286157"/>
              <a:ext cx="471511" cy="745758"/>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B505429-433B-9700-3BA5-7D2614FE28E8}"/>
                </a:ext>
              </a:extLst>
            </p:cNvPr>
            <p:cNvSpPr/>
            <p:nvPr/>
          </p:nvSpPr>
          <p:spPr>
            <a:xfrm rot="1114336">
              <a:off x="3529392" y="3092874"/>
              <a:ext cx="445744" cy="50711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CE43C6E-8B56-8A08-4B46-FB947DCE4DA3}"/>
                </a:ext>
              </a:extLst>
            </p:cNvPr>
            <p:cNvSpPr/>
            <p:nvPr/>
          </p:nvSpPr>
          <p:spPr>
            <a:xfrm>
              <a:off x="1904401" y="3215178"/>
              <a:ext cx="637583" cy="650301"/>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8436370-B512-0DC6-DD04-161B438B5496}"/>
                </a:ext>
              </a:extLst>
            </p:cNvPr>
            <p:cNvSpPr/>
            <p:nvPr/>
          </p:nvSpPr>
          <p:spPr>
            <a:xfrm>
              <a:off x="2666129" y="2333886"/>
              <a:ext cx="485234" cy="767937"/>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49AA667-6810-EECE-49AE-566620D14EE4}"/>
                </a:ext>
              </a:extLst>
            </p:cNvPr>
            <p:cNvSpPr/>
            <p:nvPr/>
          </p:nvSpPr>
          <p:spPr>
            <a:xfrm>
              <a:off x="3464622" y="3031020"/>
              <a:ext cx="575284" cy="63082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云形 13">
              <a:extLst>
                <a:ext uri="{FF2B5EF4-FFF2-40B4-BE49-F238E27FC236}">
                  <a16:creationId xmlns:a16="http://schemas.microsoft.com/office/drawing/2014/main" id="{0CD2A473-35D6-89E3-F78B-FC9D2AABBF46}"/>
                </a:ext>
              </a:extLst>
            </p:cNvPr>
            <p:cNvSpPr/>
            <p:nvPr/>
          </p:nvSpPr>
          <p:spPr>
            <a:xfrm>
              <a:off x="3027225" y="3787920"/>
              <a:ext cx="665795" cy="477285"/>
            </a:xfrm>
            <a:prstGeom prst="cloud">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81B0C93-9FE2-8D0D-8C66-7BFB8607FD0F}"/>
                </a:ext>
              </a:extLst>
            </p:cNvPr>
            <p:cNvSpPr/>
            <p:nvPr/>
          </p:nvSpPr>
          <p:spPr>
            <a:xfrm>
              <a:off x="3027224" y="3787920"/>
              <a:ext cx="665794" cy="477285"/>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C8BE5B4-079D-39D8-EE34-0CA256C075D1}"/>
                </a:ext>
              </a:extLst>
            </p:cNvPr>
            <p:cNvSpPr/>
            <p:nvPr/>
          </p:nvSpPr>
          <p:spPr>
            <a:xfrm>
              <a:off x="4978818" y="3232027"/>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641AF61B-43AB-FCC8-0274-CE52B83E0970}"/>
                </a:ext>
              </a:extLst>
            </p:cNvPr>
            <p:cNvSpPr/>
            <p:nvPr/>
          </p:nvSpPr>
          <p:spPr>
            <a:xfrm rot="1475050">
              <a:off x="5453820" y="2847729"/>
              <a:ext cx="471511" cy="745758"/>
            </a:xfrm>
            <a:prstGeom prst="triangl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7FFA89E-F0CC-49DC-F97B-A2A9BE943D57}"/>
                </a:ext>
              </a:extLst>
            </p:cNvPr>
            <p:cNvSpPr/>
            <p:nvPr/>
          </p:nvSpPr>
          <p:spPr>
            <a:xfrm rot="1114336">
              <a:off x="6123474" y="3139930"/>
              <a:ext cx="445744" cy="50711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7ACC277-0FBB-83BC-F9EC-B7CEA7492AEF}"/>
                </a:ext>
              </a:extLst>
            </p:cNvPr>
            <p:cNvSpPr/>
            <p:nvPr/>
          </p:nvSpPr>
          <p:spPr>
            <a:xfrm>
              <a:off x="4973176" y="3243446"/>
              <a:ext cx="637583" cy="650301"/>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1BDFFB-7DCB-13F9-B1EA-F7A7952AB220}"/>
                </a:ext>
              </a:extLst>
            </p:cNvPr>
            <p:cNvSpPr/>
            <p:nvPr/>
          </p:nvSpPr>
          <p:spPr>
            <a:xfrm>
              <a:off x="5328480" y="2895458"/>
              <a:ext cx="485234" cy="767937"/>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722B3C2-FC1C-84BB-9107-D90A4E020666}"/>
                </a:ext>
              </a:extLst>
            </p:cNvPr>
            <p:cNvSpPr/>
            <p:nvPr/>
          </p:nvSpPr>
          <p:spPr>
            <a:xfrm>
              <a:off x="6058704" y="3078076"/>
              <a:ext cx="575284" cy="63082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云形 22">
              <a:extLst>
                <a:ext uri="{FF2B5EF4-FFF2-40B4-BE49-F238E27FC236}">
                  <a16:creationId xmlns:a16="http://schemas.microsoft.com/office/drawing/2014/main" id="{161C59B5-9D37-E35C-A4F5-3B87C5277A21}"/>
                </a:ext>
              </a:extLst>
            </p:cNvPr>
            <p:cNvSpPr/>
            <p:nvPr/>
          </p:nvSpPr>
          <p:spPr>
            <a:xfrm>
              <a:off x="5935871" y="3466183"/>
              <a:ext cx="665795" cy="477285"/>
            </a:xfrm>
            <a:prstGeom prst="cloud">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8B6997B-6866-DEDE-3D3F-150E1738972D}"/>
                </a:ext>
              </a:extLst>
            </p:cNvPr>
            <p:cNvSpPr/>
            <p:nvPr/>
          </p:nvSpPr>
          <p:spPr>
            <a:xfrm>
              <a:off x="5935870" y="3466183"/>
              <a:ext cx="665794" cy="477285"/>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D8EE963-B456-F732-47B4-7C31DB8A29B0}"/>
                </a:ext>
              </a:extLst>
            </p:cNvPr>
            <p:cNvSpPr/>
            <p:nvPr/>
          </p:nvSpPr>
          <p:spPr>
            <a:xfrm>
              <a:off x="8357064" y="3089851"/>
              <a:ext cx="615014" cy="65030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11E1A94-817B-24D2-8D71-C2A0EB9098FA}"/>
                </a:ext>
              </a:extLst>
            </p:cNvPr>
            <p:cNvSpPr/>
            <p:nvPr/>
          </p:nvSpPr>
          <p:spPr>
            <a:xfrm>
              <a:off x="8351422" y="3101270"/>
              <a:ext cx="637583" cy="650301"/>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 空心 56">
              <a:extLst>
                <a:ext uri="{FF2B5EF4-FFF2-40B4-BE49-F238E27FC236}">
                  <a16:creationId xmlns:a16="http://schemas.microsoft.com/office/drawing/2014/main" id="{6A4C5A82-1FC2-FE1F-56CB-92E611FF9F00}"/>
                </a:ext>
              </a:extLst>
            </p:cNvPr>
            <p:cNvSpPr/>
            <p:nvPr/>
          </p:nvSpPr>
          <p:spPr>
            <a:xfrm>
              <a:off x="8016640" y="2778564"/>
              <a:ext cx="1300872" cy="1300872"/>
            </a:xfrm>
            <a:prstGeom prst="donut">
              <a:avLst>
                <a:gd name="adj" fmla="val 1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0A0CED1-88EA-E6CD-416B-EA7DE934078B}"/>
                </a:ext>
              </a:extLst>
            </p:cNvPr>
            <p:cNvSpPr/>
            <p:nvPr/>
          </p:nvSpPr>
          <p:spPr>
            <a:xfrm>
              <a:off x="8011630" y="2776119"/>
              <a:ext cx="1297463" cy="1300872"/>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0087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Application-Ray Tracing</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pic>
        <p:nvPicPr>
          <p:cNvPr id="4" name="图片 3">
            <a:extLst>
              <a:ext uri="{FF2B5EF4-FFF2-40B4-BE49-F238E27FC236}">
                <a16:creationId xmlns:a16="http://schemas.microsoft.com/office/drawing/2014/main" id="{1193FBCF-105D-F0EF-7F9C-667D5A055C45}"/>
              </a:ext>
            </a:extLst>
          </p:cNvPr>
          <p:cNvPicPr>
            <a:picLocks noChangeAspect="1"/>
          </p:cNvPicPr>
          <p:nvPr/>
        </p:nvPicPr>
        <p:blipFill>
          <a:blip r:embed="rId2"/>
          <a:stretch>
            <a:fillRect/>
          </a:stretch>
        </p:blipFill>
        <p:spPr>
          <a:xfrm>
            <a:off x="1057564" y="1914526"/>
            <a:ext cx="4259357" cy="3335868"/>
          </a:xfrm>
          <a:prstGeom prst="rect">
            <a:avLst/>
          </a:prstGeom>
        </p:spPr>
      </p:pic>
      <p:pic>
        <p:nvPicPr>
          <p:cNvPr id="56" name="图片 55">
            <a:extLst>
              <a:ext uri="{FF2B5EF4-FFF2-40B4-BE49-F238E27FC236}">
                <a16:creationId xmlns:a16="http://schemas.microsoft.com/office/drawing/2014/main" id="{4BF79426-8C69-AD12-9175-4A963624D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0" y="2216752"/>
            <a:ext cx="6509284" cy="2731416"/>
          </a:xfrm>
          <a:prstGeom prst="rect">
            <a:avLst/>
          </a:prstGeom>
        </p:spPr>
      </p:pic>
    </p:spTree>
    <p:extLst>
      <p:ext uri="{BB962C8B-B14F-4D97-AF65-F5344CB8AC3E}">
        <p14:creationId xmlns:p14="http://schemas.microsoft.com/office/powerpoint/2010/main" val="195988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Application-Collision Detection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pic>
        <p:nvPicPr>
          <p:cNvPr id="2" name="Picture 2">
            <a:extLst>
              <a:ext uri="{FF2B5EF4-FFF2-40B4-BE49-F238E27FC236}">
                <a16:creationId xmlns:a16="http://schemas.microsoft.com/office/drawing/2014/main" id="{05BB101B-BAFB-A37E-14AD-A17F0305D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097" y="1304925"/>
            <a:ext cx="3532730" cy="20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4AB4A5-F6CA-176A-8378-B7713A2CD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12228"/>
            <a:ext cx="3586513" cy="435795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9697AA9-9616-5784-537C-7F1EC558EE2E}"/>
              </a:ext>
            </a:extLst>
          </p:cNvPr>
          <p:cNvSpPr txBox="1"/>
          <p:nvPr/>
        </p:nvSpPr>
        <p:spPr>
          <a:xfrm>
            <a:off x="947735" y="3429000"/>
            <a:ext cx="5148263"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检测空间两个物体是否发生碰撞：</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检测</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包围盒是否与</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包围盒相交</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对存在交的进行递归子包围盒</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找到小相交包围盒，检测两面片是否相交</a:t>
            </a:r>
          </a:p>
        </p:txBody>
      </p:sp>
    </p:spTree>
    <p:extLst>
      <p:ext uri="{BB962C8B-B14F-4D97-AF65-F5344CB8AC3E}">
        <p14:creationId xmlns:p14="http://schemas.microsoft.com/office/powerpoint/2010/main" val="3207699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096000" y="1304925"/>
            <a:ext cx="514826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过去并行思路是对若干</a:t>
            </a:r>
            <a:r>
              <a:rPr lang="zh-CN" altLang="en-US" b="1" dirty="0">
                <a:latin typeface="微软雅黑" panose="020B0503020204020204" pitchFamily="34" charset="-122"/>
                <a:ea typeface="微软雅黑" panose="020B0503020204020204" pitchFamily="34" charset="-122"/>
              </a:rPr>
              <a:t>子树</a:t>
            </a:r>
            <a:r>
              <a:rPr lang="zh-CN" altLang="en-US" dirty="0">
                <a:latin typeface="微软雅黑" panose="020B0503020204020204" pitchFamily="34" charset="-122"/>
                <a:ea typeface="微软雅黑" panose="020B0503020204020204" pitchFamily="34" charset="-122"/>
              </a:rPr>
              <a:t>进行</a:t>
            </a:r>
            <a:r>
              <a:rPr lang="zh-CN" altLang="en-US" b="1" dirty="0">
                <a:latin typeface="微软雅黑" panose="020B0503020204020204" pitchFamily="34" charset="-122"/>
                <a:ea typeface="微软雅黑" panose="020B0503020204020204" pitchFamily="34" charset="-122"/>
              </a:rPr>
              <a:t>独立并行构建</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Morton</a:t>
            </a:r>
            <a:r>
              <a:rPr lang="zh-CN" altLang="en-US" dirty="0">
                <a:latin typeface="微软雅黑" panose="020B0503020204020204" pitchFamily="34" charset="-122"/>
                <a:ea typeface="微软雅黑" panose="020B0503020204020204" pitchFamily="34" charset="-122"/>
              </a:rPr>
              <a:t>码的并行化构建</a:t>
            </a:r>
            <a:r>
              <a:rPr lang="en-US" altLang="zh-CN" dirty="0">
                <a:latin typeface="微软雅黑" panose="020B0503020204020204" pitchFamily="34" charset="-122"/>
                <a:ea typeface="微软雅黑" panose="020B0503020204020204" pitchFamily="34" charset="-122"/>
              </a:rPr>
              <a:t>BVH</a:t>
            </a:r>
            <a:r>
              <a:rPr lang="zh-CN" altLang="en-US" dirty="0">
                <a:latin typeface="微软雅黑" panose="020B0503020204020204" pitchFamily="34" charset="-122"/>
                <a:ea typeface="微软雅黑" panose="020B0503020204020204" pitchFamily="34" charset="-122"/>
              </a:rPr>
              <a:t>的策略</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LBVH</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HLBVH</a:t>
            </a: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2050" name="Picture 2" descr="Control - RTX comparison - High vs OFF (PC) - High quality stream and download - Gamersyde">
            <a:extLst>
              <a:ext uri="{FF2B5EF4-FFF2-40B4-BE49-F238E27FC236}">
                <a16:creationId xmlns:a16="http://schemas.microsoft.com/office/drawing/2014/main" id="{FFF4B649-8038-EE34-7EEB-17246CC7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6" y="1304924"/>
            <a:ext cx="4855193" cy="27310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Force RTX™ 30 Series - Now Available | MAINGEAR">
            <a:extLst>
              <a:ext uri="{FF2B5EF4-FFF2-40B4-BE49-F238E27FC236}">
                <a16:creationId xmlns:a16="http://schemas.microsoft.com/office/drawing/2014/main" id="{85EB48B4-E7C6-1552-B6CF-F1A0562F1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3689760"/>
            <a:ext cx="1716636" cy="17166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11F0A7-CE9C-9EDA-4B34-C07C9DAFFDA2}"/>
              </a:ext>
            </a:extLst>
          </p:cNvPr>
          <p:cNvSpPr txBox="1"/>
          <p:nvPr/>
        </p:nvSpPr>
        <p:spPr>
          <a:xfrm>
            <a:off x="946152" y="5959142"/>
            <a:ext cx="10298111" cy="646331"/>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a:p>
            <a:r>
              <a:rPr lang="en-US" altLang="zh-CN" sz="1200" dirty="0">
                <a:solidFill>
                  <a:schemeClr val="bg1">
                    <a:lumMod val="65000"/>
                  </a:schemeClr>
                </a:solidFill>
                <a:latin typeface="Arial" panose="020B0604020202020204" pitchFamily="34" charset="0"/>
              </a:rPr>
              <a:t>Pantaleoni, Jacopo, and David </a:t>
            </a:r>
            <a:r>
              <a:rPr lang="en-US" altLang="zh-CN" sz="1200" dirty="0" err="1">
                <a:solidFill>
                  <a:schemeClr val="bg1">
                    <a:lumMod val="65000"/>
                  </a:schemeClr>
                </a:solidFill>
                <a:latin typeface="Arial" panose="020B0604020202020204" pitchFamily="34" charset="0"/>
              </a:rPr>
              <a:t>Luebke</a:t>
            </a:r>
            <a:r>
              <a:rPr lang="en-US" altLang="zh-CN" sz="1200" dirty="0">
                <a:solidFill>
                  <a:schemeClr val="bg1">
                    <a:lumMod val="65000"/>
                  </a:schemeClr>
                </a:solidFill>
                <a:latin typeface="Arial" panose="020B0604020202020204" pitchFamily="34" charset="0"/>
              </a:rPr>
              <a:t>. "HLBVH: hierarchical LBVH construction for real-time ray tracing of dynamic geometry." Proceedings of the Conference on High Performance Graphics. 2010.</a:t>
            </a:r>
            <a:endParaRPr lang="zh-CN" altLang="en-US" sz="1200" dirty="0">
              <a:solidFill>
                <a:schemeClr val="bg1">
                  <a:lumMod val="65000"/>
                </a:schemeClr>
              </a:solidFill>
              <a:latin typeface="Arial" panose="020B0604020202020204" pitchFamily="34" charset="0"/>
            </a:endParaRPr>
          </a:p>
        </p:txBody>
      </p:sp>
      <p:pic>
        <p:nvPicPr>
          <p:cNvPr id="3" name="图片 2">
            <a:extLst>
              <a:ext uri="{FF2B5EF4-FFF2-40B4-BE49-F238E27FC236}">
                <a16:creationId xmlns:a16="http://schemas.microsoft.com/office/drawing/2014/main" id="{91F072D5-4B21-C0B3-6B01-841E4CDCB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403" y="944563"/>
            <a:ext cx="4675526" cy="4778086"/>
          </a:xfrm>
          <a:prstGeom prst="rect">
            <a:avLst/>
          </a:prstGeom>
        </p:spPr>
      </p:pic>
    </p:spTree>
    <p:extLst>
      <p:ext uri="{BB962C8B-B14F-4D97-AF65-F5344CB8AC3E}">
        <p14:creationId xmlns:p14="http://schemas.microsoft.com/office/powerpoint/2010/main" val="2069959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096000"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空间中任一点的</a:t>
            </a:r>
            <a:r>
              <a:rPr lang="en-US" altLang="zh-CN" dirty="0">
                <a:latin typeface="微软雅黑" panose="020B0503020204020204" pitchFamily="34" charset="-122"/>
                <a:ea typeface="微软雅黑" panose="020B0503020204020204" pitchFamily="34" charset="-122"/>
              </a:rPr>
              <a:t>Morton</a:t>
            </a:r>
            <a:r>
              <a:rPr lang="zh-CN" altLang="en-US" dirty="0">
                <a:latin typeface="微软雅黑" panose="020B0503020204020204" pitchFamily="34" charset="-122"/>
                <a:ea typeface="微软雅黑" panose="020B0503020204020204" pitchFamily="34" charset="-122"/>
              </a:rPr>
              <a:t>码可直接由坐标得到</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计算简单</a:t>
            </a: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pic>
        <p:nvPicPr>
          <p:cNvPr id="2" name="图片 1">
            <a:extLst>
              <a:ext uri="{FF2B5EF4-FFF2-40B4-BE49-F238E27FC236}">
                <a16:creationId xmlns:a16="http://schemas.microsoft.com/office/drawing/2014/main" id="{5ABEEF97-8585-97AD-0E08-CD632523D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95665"/>
            <a:ext cx="4072891" cy="1679175"/>
          </a:xfrm>
          <a:prstGeom prst="rect">
            <a:avLst/>
          </a:prstGeom>
        </p:spPr>
      </p:pic>
      <p:grpSp>
        <p:nvGrpSpPr>
          <p:cNvPr id="3" name="组合 2">
            <a:extLst>
              <a:ext uri="{FF2B5EF4-FFF2-40B4-BE49-F238E27FC236}">
                <a16:creationId xmlns:a16="http://schemas.microsoft.com/office/drawing/2014/main" id="{DFE0C233-A9B2-C16C-B9F0-B7C1AAF020D3}"/>
              </a:ext>
            </a:extLst>
          </p:cNvPr>
          <p:cNvGrpSpPr/>
          <p:nvPr/>
        </p:nvGrpSpPr>
        <p:grpSpPr>
          <a:xfrm>
            <a:off x="1930605" y="1782806"/>
            <a:ext cx="2850288" cy="3436491"/>
            <a:chOff x="5064093" y="2252971"/>
            <a:chExt cx="2146218" cy="2515550"/>
          </a:xfrm>
        </p:grpSpPr>
        <p:pic>
          <p:nvPicPr>
            <p:cNvPr id="6" name="图片 5">
              <a:extLst>
                <a:ext uri="{FF2B5EF4-FFF2-40B4-BE49-F238E27FC236}">
                  <a16:creationId xmlns:a16="http://schemas.microsoft.com/office/drawing/2014/main" id="{97B7D1E1-76A8-7A26-0FD3-35710B583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093" y="2252971"/>
              <a:ext cx="2146218" cy="2146218"/>
            </a:xfrm>
            <a:prstGeom prst="rect">
              <a:avLst/>
            </a:prstGeom>
          </p:spPr>
        </p:pic>
        <p:sp>
          <p:nvSpPr>
            <p:cNvPr id="7" name="文本框 6">
              <a:extLst>
                <a:ext uri="{FF2B5EF4-FFF2-40B4-BE49-F238E27FC236}">
                  <a16:creationId xmlns:a16="http://schemas.microsoft.com/office/drawing/2014/main" id="{7D2B309D-1AB0-6C28-B8B5-B28C0EE8FE55}"/>
                </a:ext>
              </a:extLst>
            </p:cNvPr>
            <p:cNvSpPr txBox="1"/>
            <p:nvPr/>
          </p:nvSpPr>
          <p:spPr>
            <a:xfrm>
              <a:off x="5529239" y="4399189"/>
              <a:ext cx="1571264" cy="369332"/>
            </a:xfrm>
            <a:prstGeom prst="rect">
              <a:avLst/>
            </a:prstGeom>
            <a:noFill/>
          </p:spPr>
          <p:txBody>
            <a:bodyPr wrap="none" rtlCol="0">
              <a:spAutoFit/>
            </a:bodyPr>
            <a:lstStyle/>
            <a:p>
              <a:r>
                <a:rPr lang="en-US" altLang="zh-CN" dirty="0"/>
                <a:t>Z-order curve</a:t>
              </a:r>
              <a:endParaRPr lang="zh-CN" altLang="en-US" dirty="0"/>
            </a:p>
          </p:txBody>
        </p:sp>
      </p:grpSp>
    </p:spTree>
    <p:extLst>
      <p:ext uri="{BB962C8B-B14F-4D97-AF65-F5344CB8AC3E}">
        <p14:creationId xmlns:p14="http://schemas.microsoft.com/office/powerpoint/2010/main" val="2926750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096000" y="1304925"/>
            <a:ext cx="514826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空间中任一点的</a:t>
            </a:r>
            <a:r>
              <a:rPr lang="en-US" altLang="zh-CN" dirty="0">
                <a:latin typeface="微软雅黑" panose="020B0503020204020204" pitchFamily="34" charset="-122"/>
                <a:ea typeface="微软雅黑" panose="020B0503020204020204" pitchFamily="34" charset="-122"/>
              </a:rPr>
              <a:t>Morton</a:t>
            </a:r>
            <a:r>
              <a:rPr lang="zh-CN" altLang="en-US" dirty="0">
                <a:latin typeface="微软雅黑" panose="020B0503020204020204" pitchFamily="34" charset="-122"/>
                <a:ea typeface="微软雅黑" panose="020B0503020204020204" pitchFamily="34" charset="-122"/>
              </a:rPr>
              <a:t>码可直接由坐标得到</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计算简单</a:t>
            </a: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pic>
        <p:nvPicPr>
          <p:cNvPr id="8" name="内容占位符 6">
            <a:extLst>
              <a:ext uri="{FF2B5EF4-FFF2-40B4-BE49-F238E27FC236}">
                <a16:creationId xmlns:a16="http://schemas.microsoft.com/office/drawing/2014/main" id="{CC161D1D-5FEF-E688-C545-7CE69CC70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343" y="1742128"/>
            <a:ext cx="3810000" cy="3733800"/>
          </a:xfrm>
          <a:prstGeom prst="rect">
            <a:avLst/>
          </a:prstGeom>
        </p:spPr>
      </p:pic>
      <p:sp>
        <p:nvSpPr>
          <p:cNvPr id="9" name="矩形: 圆角 8">
            <a:extLst>
              <a:ext uri="{FF2B5EF4-FFF2-40B4-BE49-F238E27FC236}">
                <a16:creationId xmlns:a16="http://schemas.microsoft.com/office/drawing/2014/main" id="{263FA19D-14F1-0973-5B1D-6694B3770535}"/>
              </a:ext>
            </a:extLst>
          </p:cNvPr>
          <p:cNvSpPr/>
          <p:nvPr/>
        </p:nvSpPr>
        <p:spPr>
          <a:xfrm>
            <a:off x="2869324" y="2546131"/>
            <a:ext cx="449317" cy="44931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007C493F-8EBD-0F7A-5173-03138D2CF512}"/>
              </a:ext>
            </a:extLst>
          </p:cNvPr>
          <p:cNvCxnSpPr>
            <a:cxnSpLocks/>
            <a:stCxn id="23" idx="1"/>
          </p:cNvCxnSpPr>
          <p:nvPr/>
        </p:nvCxnSpPr>
        <p:spPr>
          <a:xfrm flipH="1" flipV="1">
            <a:off x="3247697" y="2817959"/>
            <a:ext cx="4441239" cy="1536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35E5752-84AA-D3D1-C24E-F5A22EA34B59}"/>
              </a:ext>
            </a:extLst>
          </p:cNvPr>
          <p:cNvSpPr txBox="1"/>
          <p:nvPr/>
        </p:nvSpPr>
        <p:spPr>
          <a:xfrm>
            <a:off x="7236139" y="3221250"/>
            <a:ext cx="306494" cy="369332"/>
          </a:xfrm>
          <a:prstGeom prst="rect">
            <a:avLst/>
          </a:prstGeom>
          <a:noFill/>
        </p:spPr>
        <p:txBody>
          <a:bodyPr wrap="none" rtlCol="0">
            <a:spAutoFit/>
          </a:bodyPr>
          <a:lstStyle/>
          <a:p>
            <a:r>
              <a:rPr lang="en-US" altLang="zh-CN" dirty="0">
                <a:solidFill>
                  <a:srgbClr val="00B0F0"/>
                </a:solidFill>
              </a:rPr>
              <a:t>0</a:t>
            </a:r>
            <a:endParaRPr lang="zh-CN" altLang="en-US" dirty="0">
              <a:solidFill>
                <a:srgbClr val="00B0F0"/>
              </a:solidFill>
            </a:endParaRPr>
          </a:p>
        </p:txBody>
      </p:sp>
      <p:sp>
        <p:nvSpPr>
          <p:cNvPr id="16" name="文本框 15">
            <a:extLst>
              <a:ext uri="{FF2B5EF4-FFF2-40B4-BE49-F238E27FC236}">
                <a16:creationId xmlns:a16="http://schemas.microsoft.com/office/drawing/2014/main" id="{ECDE79E0-45DB-7C74-89AE-304F344A632E}"/>
              </a:ext>
            </a:extLst>
          </p:cNvPr>
          <p:cNvSpPr txBox="1"/>
          <p:nvPr/>
        </p:nvSpPr>
        <p:spPr>
          <a:xfrm>
            <a:off x="7566862" y="3221250"/>
            <a:ext cx="306494" cy="369332"/>
          </a:xfrm>
          <a:prstGeom prst="rect">
            <a:avLst/>
          </a:prstGeom>
          <a:noFill/>
        </p:spPr>
        <p:txBody>
          <a:bodyPr wrap="none" rtlCol="0">
            <a:spAutoFit/>
          </a:bodyPr>
          <a:lstStyle/>
          <a:p>
            <a:r>
              <a:rPr lang="en-US" altLang="zh-CN" dirty="0">
                <a:solidFill>
                  <a:srgbClr val="00B0F0"/>
                </a:solidFill>
              </a:rPr>
              <a:t>1</a:t>
            </a:r>
            <a:endParaRPr lang="zh-CN" altLang="en-US" dirty="0">
              <a:solidFill>
                <a:srgbClr val="00B0F0"/>
              </a:solidFill>
            </a:endParaRPr>
          </a:p>
        </p:txBody>
      </p:sp>
      <p:sp>
        <p:nvSpPr>
          <p:cNvPr id="17" name="文本框 16">
            <a:extLst>
              <a:ext uri="{FF2B5EF4-FFF2-40B4-BE49-F238E27FC236}">
                <a16:creationId xmlns:a16="http://schemas.microsoft.com/office/drawing/2014/main" id="{FB38D11F-40EE-DB6B-CC0D-91AFAB9A1FD5}"/>
              </a:ext>
            </a:extLst>
          </p:cNvPr>
          <p:cNvSpPr txBox="1"/>
          <p:nvPr/>
        </p:nvSpPr>
        <p:spPr>
          <a:xfrm>
            <a:off x="7897586" y="3221250"/>
            <a:ext cx="306494" cy="369332"/>
          </a:xfrm>
          <a:prstGeom prst="rect">
            <a:avLst/>
          </a:prstGeom>
          <a:noFill/>
        </p:spPr>
        <p:txBody>
          <a:bodyPr wrap="none" rtlCol="0">
            <a:spAutoFit/>
          </a:bodyPr>
          <a:lstStyle/>
          <a:p>
            <a:r>
              <a:rPr lang="en-US" altLang="zh-CN" dirty="0">
                <a:solidFill>
                  <a:srgbClr val="00B0F0"/>
                </a:solidFill>
              </a:rPr>
              <a:t>1</a:t>
            </a:r>
            <a:endParaRPr lang="zh-CN" altLang="en-US" dirty="0">
              <a:solidFill>
                <a:srgbClr val="00B0F0"/>
              </a:solidFill>
            </a:endParaRPr>
          </a:p>
        </p:txBody>
      </p:sp>
      <p:sp>
        <p:nvSpPr>
          <p:cNvPr id="18" name="文本框 17">
            <a:extLst>
              <a:ext uri="{FF2B5EF4-FFF2-40B4-BE49-F238E27FC236}">
                <a16:creationId xmlns:a16="http://schemas.microsoft.com/office/drawing/2014/main" id="{A4D69E03-3BE1-741F-ADB3-F913A9383493}"/>
              </a:ext>
            </a:extLst>
          </p:cNvPr>
          <p:cNvSpPr txBox="1"/>
          <p:nvPr/>
        </p:nvSpPr>
        <p:spPr>
          <a:xfrm>
            <a:off x="8883596" y="3185428"/>
            <a:ext cx="306494"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19" name="文本框 18">
            <a:extLst>
              <a:ext uri="{FF2B5EF4-FFF2-40B4-BE49-F238E27FC236}">
                <a16:creationId xmlns:a16="http://schemas.microsoft.com/office/drawing/2014/main" id="{5102146E-5EFA-EAB5-B16C-0F48B2C512FA}"/>
              </a:ext>
            </a:extLst>
          </p:cNvPr>
          <p:cNvSpPr txBox="1"/>
          <p:nvPr/>
        </p:nvSpPr>
        <p:spPr>
          <a:xfrm>
            <a:off x="9214319" y="3185428"/>
            <a:ext cx="306494"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20" name="文本框 19">
            <a:extLst>
              <a:ext uri="{FF2B5EF4-FFF2-40B4-BE49-F238E27FC236}">
                <a16:creationId xmlns:a16="http://schemas.microsoft.com/office/drawing/2014/main" id="{C4CBBD1E-3F4B-33D8-E8D5-C13B844DF58E}"/>
              </a:ext>
            </a:extLst>
          </p:cNvPr>
          <p:cNvSpPr txBox="1"/>
          <p:nvPr/>
        </p:nvSpPr>
        <p:spPr>
          <a:xfrm>
            <a:off x="9545043" y="3185428"/>
            <a:ext cx="306494"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21" name="文本框 20">
            <a:extLst>
              <a:ext uri="{FF2B5EF4-FFF2-40B4-BE49-F238E27FC236}">
                <a16:creationId xmlns:a16="http://schemas.microsoft.com/office/drawing/2014/main" id="{B6CB9DF9-9DE6-E0AA-F75E-8BCBBDC49936}"/>
              </a:ext>
            </a:extLst>
          </p:cNvPr>
          <p:cNvSpPr txBox="1"/>
          <p:nvPr/>
        </p:nvSpPr>
        <p:spPr>
          <a:xfrm>
            <a:off x="6926253" y="3221250"/>
            <a:ext cx="285656" cy="369332"/>
          </a:xfrm>
          <a:prstGeom prst="rect">
            <a:avLst/>
          </a:prstGeom>
          <a:noFill/>
        </p:spPr>
        <p:txBody>
          <a:bodyPr wrap="none" rtlCol="0">
            <a:spAutoFit/>
          </a:bodyPr>
          <a:lstStyle/>
          <a:p>
            <a:r>
              <a:rPr lang="en-US" altLang="zh-CN" dirty="0">
                <a:solidFill>
                  <a:srgbClr val="00B0F0"/>
                </a:solidFill>
              </a:rPr>
              <a:t>x</a:t>
            </a:r>
            <a:endParaRPr lang="zh-CN" altLang="en-US" dirty="0">
              <a:solidFill>
                <a:srgbClr val="00B0F0"/>
              </a:solidFill>
            </a:endParaRPr>
          </a:p>
        </p:txBody>
      </p:sp>
      <p:sp>
        <p:nvSpPr>
          <p:cNvPr id="22" name="文本框 21">
            <a:extLst>
              <a:ext uri="{FF2B5EF4-FFF2-40B4-BE49-F238E27FC236}">
                <a16:creationId xmlns:a16="http://schemas.microsoft.com/office/drawing/2014/main" id="{18D61B95-82A6-CAFF-A41F-A38C07B4634C}"/>
              </a:ext>
            </a:extLst>
          </p:cNvPr>
          <p:cNvSpPr txBox="1"/>
          <p:nvPr/>
        </p:nvSpPr>
        <p:spPr>
          <a:xfrm>
            <a:off x="8597940" y="3185428"/>
            <a:ext cx="292068" cy="369332"/>
          </a:xfrm>
          <a:prstGeom prst="rect">
            <a:avLst/>
          </a:prstGeom>
          <a:noFill/>
        </p:spPr>
        <p:txBody>
          <a:bodyPr wrap="none" rtlCol="0">
            <a:spAutoFit/>
          </a:bodyPr>
          <a:lstStyle/>
          <a:p>
            <a:r>
              <a:rPr lang="en-US" altLang="zh-CN" dirty="0">
                <a:solidFill>
                  <a:srgbClr val="FF0000"/>
                </a:solidFill>
              </a:rPr>
              <a:t>y</a:t>
            </a:r>
            <a:endParaRPr lang="zh-CN" altLang="en-US" dirty="0">
              <a:solidFill>
                <a:srgbClr val="FF0000"/>
              </a:solidFill>
            </a:endParaRPr>
          </a:p>
        </p:txBody>
      </p:sp>
      <p:sp>
        <p:nvSpPr>
          <p:cNvPr id="23" name="文本框 22">
            <a:extLst>
              <a:ext uri="{FF2B5EF4-FFF2-40B4-BE49-F238E27FC236}">
                <a16:creationId xmlns:a16="http://schemas.microsoft.com/office/drawing/2014/main" id="{A1A2EA5C-E823-7298-AA71-FACA94A64AEE}"/>
              </a:ext>
            </a:extLst>
          </p:cNvPr>
          <p:cNvSpPr txBox="1"/>
          <p:nvPr/>
        </p:nvSpPr>
        <p:spPr>
          <a:xfrm>
            <a:off x="7688936" y="4169686"/>
            <a:ext cx="306494"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24" name="文本框 23">
            <a:extLst>
              <a:ext uri="{FF2B5EF4-FFF2-40B4-BE49-F238E27FC236}">
                <a16:creationId xmlns:a16="http://schemas.microsoft.com/office/drawing/2014/main" id="{ED98CEDF-85B1-DE1F-C9AB-78F6EC05E6C3}"/>
              </a:ext>
            </a:extLst>
          </p:cNvPr>
          <p:cNvSpPr txBox="1"/>
          <p:nvPr/>
        </p:nvSpPr>
        <p:spPr>
          <a:xfrm>
            <a:off x="8183264" y="4169686"/>
            <a:ext cx="306494"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25" name="文本框 24">
            <a:extLst>
              <a:ext uri="{FF2B5EF4-FFF2-40B4-BE49-F238E27FC236}">
                <a16:creationId xmlns:a16="http://schemas.microsoft.com/office/drawing/2014/main" id="{0EC26654-4504-7BD7-E989-4AE7AAF9E477}"/>
              </a:ext>
            </a:extLst>
          </p:cNvPr>
          <p:cNvSpPr txBox="1"/>
          <p:nvPr/>
        </p:nvSpPr>
        <p:spPr>
          <a:xfrm>
            <a:off x="8677592" y="4169686"/>
            <a:ext cx="306494"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26" name="文本框 25">
            <a:extLst>
              <a:ext uri="{FF2B5EF4-FFF2-40B4-BE49-F238E27FC236}">
                <a16:creationId xmlns:a16="http://schemas.microsoft.com/office/drawing/2014/main" id="{3D5E695D-BE70-0DD7-D0CF-61A10CF19E74}"/>
              </a:ext>
            </a:extLst>
          </p:cNvPr>
          <p:cNvSpPr txBox="1"/>
          <p:nvPr/>
        </p:nvSpPr>
        <p:spPr>
          <a:xfrm>
            <a:off x="7936100" y="4169686"/>
            <a:ext cx="306494" cy="369332"/>
          </a:xfrm>
          <a:prstGeom prst="rect">
            <a:avLst/>
          </a:prstGeom>
          <a:noFill/>
        </p:spPr>
        <p:txBody>
          <a:bodyPr wrap="none" rtlCol="0">
            <a:spAutoFit/>
          </a:bodyPr>
          <a:lstStyle/>
          <a:p>
            <a:r>
              <a:rPr lang="en-US" altLang="zh-CN" dirty="0">
                <a:solidFill>
                  <a:srgbClr val="00B0F0"/>
                </a:solidFill>
              </a:rPr>
              <a:t>0</a:t>
            </a:r>
            <a:endParaRPr lang="zh-CN" altLang="en-US" dirty="0">
              <a:solidFill>
                <a:srgbClr val="00B0F0"/>
              </a:solidFill>
            </a:endParaRPr>
          </a:p>
        </p:txBody>
      </p:sp>
      <p:sp>
        <p:nvSpPr>
          <p:cNvPr id="27" name="文本框 26">
            <a:extLst>
              <a:ext uri="{FF2B5EF4-FFF2-40B4-BE49-F238E27FC236}">
                <a16:creationId xmlns:a16="http://schemas.microsoft.com/office/drawing/2014/main" id="{A5491DA6-C386-71C4-5F5F-F685F8AFF968}"/>
              </a:ext>
            </a:extLst>
          </p:cNvPr>
          <p:cNvSpPr txBox="1"/>
          <p:nvPr/>
        </p:nvSpPr>
        <p:spPr>
          <a:xfrm>
            <a:off x="8430428" y="4169686"/>
            <a:ext cx="306494" cy="369332"/>
          </a:xfrm>
          <a:prstGeom prst="rect">
            <a:avLst/>
          </a:prstGeom>
          <a:noFill/>
        </p:spPr>
        <p:txBody>
          <a:bodyPr wrap="none" rtlCol="0">
            <a:spAutoFit/>
          </a:bodyPr>
          <a:lstStyle/>
          <a:p>
            <a:r>
              <a:rPr lang="en-US" altLang="zh-CN" dirty="0">
                <a:solidFill>
                  <a:srgbClr val="00B0F0"/>
                </a:solidFill>
              </a:rPr>
              <a:t>1</a:t>
            </a:r>
            <a:endParaRPr lang="zh-CN" altLang="en-US" dirty="0">
              <a:solidFill>
                <a:srgbClr val="00B0F0"/>
              </a:solidFill>
            </a:endParaRPr>
          </a:p>
        </p:txBody>
      </p:sp>
      <p:sp>
        <p:nvSpPr>
          <p:cNvPr id="28" name="文本框 27">
            <a:extLst>
              <a:ext uri="{FF2B5EF4-FFF2-40B4-BE49-F238E27FC236}">
                <a16:creationId xmlns:a16="http://schemas.microsoft.com/office/drawing/2014/main" id="{B7F72282-3954-4F58-EBB8-E5EC2213C9B0}"/>
              </a:ext>
            </a:extLst>
          </p:cNvPr>
          <p:cNvSpPr txBox="1"/>
          <p:nvPr/>
        </p:nvSpPr>
        <p:spPr>
          <a:xfrm>
            <a:off x="8924758" y="4169686"/>
            <a:ext cx="306494" cy="369332"/>
          </a:xfrm>
          <a:prstGeom prst="rect">
            <a:avLst/>
          </a:prstGeom>
          <a:noFill/>
        </p:spPr>
        <p:txBody>
          <a:bodyPr wrap="none" rtlCol="0">
            <a:spAutoFit/>
          </a:bodyPr>
          <a:lstStyle/>
          <a:p>
            <a:r>
              <a:rPr lang="en-US" altLang="zh-CN" dirty="0">
                <a:solidFill>
                  <a:srgbClr val="00B0F0"/>
                </a:solidFill>
              </a:rPr>
              <a:t>1</a:t>
            </a:r>
            <a:endParaRPr lang="zh-CN" altLang="en-US" dirty="0">
              <a:solidFill>
                <a:srgbClr val="00B0F0"/>
              </a:solidFill>
            </a:endParaRPr>
          </a:p>
        </p:txBody>
      </p:sp>
      <p:sp>
        <p:nvSpPr>
          <p:cNvPr id="31" name="箭头: 下 30">
            <a:extLst>
              <a:ext uri="{FF2B5EF4-FFF2-40B4-BE49-F238E27FC236}">
                <a16:creationId xmlns:a16="http://schemas.microsoft.com/office/drawing/2014/main" id="{94DA48B2-8508-36FF-EA98-14E6C5AC313F}"/>
              </a:ext>
            </a:extLst>
          </p:cNvPr>
          <p:cNvSpPr/>
          <p:nvPr/>
        </p:nvSpPr>
        <p:spPr>
          <a:xfrm>
            <a:off x="8242594" y="3698144"/>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69458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Introduction</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pic>
        <p:nvPicPr>
          <p:cNvPr id="3" name="Picture 2" descr="15.4. KD Trees — CS3 Data Structures &amp; Algorithms">
            <a:extLst>
              <a:ext uri="{FF2B5EF4-FFF2-40B4-BE49-F238E27FC236}">
                <a16:creationId xmlns:a16="http://schemas.microsoft.com/office/drawing/2014/main" id="{04192B0C-DEA6-8A4C-047B-DC8C6D26C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01" y="2289424"/>
            <a:ext cx="5278599" cy="259118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C04B628F-3815-2AB7-C99F-A10BC28E3705}"/>
              </a:ext>
            </a:extLst>
          </p:cNvPr>
          <p:cNvSpPr txBox="1"/>
          <p:nvPr/>
        </p:nvSpPr>
        <p:spPr>
          <a:xfrm>
            <a:off x="6095999" y="1305103"/>
            <a:ext cx="514826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划分轴：根据物体排序顺序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存储结构：二叉树</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节点：用</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维坐标表示一个划分超平面</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Kd</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是一个特殊形式的</a:t>
            </a:r>
            <a:r>
              <a:rPr lang="en-US" altLang="zh-CN" dirty="0">
                <a:latin typeface="微软雅黑" panose="020B0503020204020204" pitchFamily="34" charset="-122"/>
                <a:ea typeface="微软雅黑" panose="020B0503020204020204" pitchFamily="34" charset="-122"/>
              </a:rPr>
              <a:t>BSP</a:t>
            </a:r>
            <a:r>
              <a:rPr lang="zh-CN" altLang="en-US" dirty="0">
                <a:latin typeface="微软雅黑" panose="020B0503020204020204" pitchFamily="34" charset="-122"/>
                <a:ea typeface="微软雅黑" panose="020B0503020204020204" pitchFamily="34" charset="-122"/>
              </a:rPr>
              <a:t>树</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7325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096000" y="1304925"/>
            <a:ext cx="5148263"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在计算过程中，一般使用</a:t>
            </a:r>
            <a:r>
              <a:rPr lang="zh-CN" altLang="en-US" b="1" dirty="0">
                <a:latin typeface="微软雅黑" panose="020B0503020204020204" pitchFamily="34" charset="-122"/>
                <a:ea typeface="微软雅黑" panose="020B0503020204020204" pitchFamily="34" charset="-122"/>
              </a:rPr>
              <a:t>图元的重心</a:t>
            </a:r>
            <a:r>
              <a:rPr lang="zh-CN" altLang="en-US" dirty="0">
                <a:latin typeface="微软雅黑" panose="020B0503020204020204" pitchFamily="34" charset="-122"/>
                <a:ea typeface="微软雅黑" panose="020B0503020204020204" pitchFamily="34" charset="-122"/>
              </a:rPr>
              <a:t>来对整个图元进行代替，以三角形为例</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归一化重心坐标</a:t>
            </a: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 name="等腰三角形 1">
            <a:extLst>
              <a:ext uri="{FF2B5EF4-FFF2-40B4-BE49-F238E27FC236}">
                <a16:creationId xmlns:a16="http://schemas.microsoft.com/office/drawing/2014/main" id="{9B38B945-BA65-87B3-7754-B3E49FA51572}"/>
              </a:ext>
            </a:extLst>
          </p:cNvPr>
          <p:cNvSpPr/>
          <p:nvPr/>
        </p:nvSpPr>
        <p:spPr>
          <a:xfrm rot="15123003">
            <a:off x="3956529" y="3376122"/>
            <a:ext cx="1427463" cy="1086587"/>
          </a:xfrm>
          <a:prstGeom prst="triangle">
            <a:avLst>
              <a:gd name="adj" fmla="val 65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87B5583-8970-CB5A-1FA9-F5B8E50E2BB1}"/>
              </a:ext>
            </a:extLst>
          </p:cNvPr>
          <p:cNvSpPr/>
          <p:nvPr/>
        </p:nvSpPr>
        <p:spPr>
          <a:xfrm flipH="1">
            <a:off x="4744132" y="3699452"/>
            <a:ext cx="96520" cy="96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71F6272-6427-3925-1854-7197A86A2222}"/>
                  </a:ext>
                </a:extLst>
              </p:cNvPr>
              <p:cNvSpPr txBox="1"/>
              <p:nvPr/>
            </p:nvSpPr>
            <p:spPr>
              <a:xfrm flipH="1">
                <a:off x="4730659" y="2699440"/>
                <a:ext cx="4561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571F6272-6427-3925-1854-7197A86A2222}"/>
                  </a:ext>
                </a:extLst>
              </p:cNvPr>
              <p:cNvSpPr txBox="1">
                <a:spLocks noRot="1" noChangeAspect="1" noMove="1" noResize="1" noEditPoints="1" noAdjustHandles="1" noChangeArrowheads="1" noChangeShapeType="1" noTextEdit="1"/>
              </p:cNvSpPr>
              <p:nvPr/>
            </p:nvSpPr>
            <p:spPr>
              <a:xfrm flipH="1">
                <a:off x="4730659" y="2699440"/>
                <a:ext cx="456196" cy="276999"/>
              </a:xfrm>
              <a:prstGeom prst="rect">
                <a:avLst/>
              </a:prstGeom>
              <a:blipFill>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83BF0D8-4BBD-8BD3-61C1-806F2AB3322E}"/>
                  </a:ext>
                </a:extLst>
              </p:cNvPr>
              <p:cNvSpPr txBox="1"/>
              <p:nvPr/>
            </p:nvSpPr>
            <p:spPr>
              <a:xfrm>
                <a:off x="3830492" y="3780915"/>
                <a:ext cx="270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383BF0D8-4BBD-8BD3-61C1-806F2AB3322E}"/>
                  </a:ext>
                </a:extLst>
              </p:cNvPr>
              <p:cNvSpPr txBox="1">
                <a:spLocks noRot="1" noChangeAspect="1" noMove="1" noResize="1" noEditPoints="1" noAdjustHandles="1" noChangeArrowheads="1" noChangeShapeType="1" noTextEdit="1"/>
              </p:cNvSpPr>
              <p:nvPr/>
            </p:nvSpPr>
            <p:spPr>
              <a:xfrm>
                <a:off x="3830492" y="3780915"/>
                <a:ext cx="270202" cy="276999"/>
              </a:xfrm>
              <a:prstGeom prst="rect">
                <a:avLst/>
              </a:prstGeom>
              <a:blipFill>
                <a:blip r:embed="rId5"/>
                <a:stretch>
                  <a:fillRect l="-20000" r="-8889"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8F5D0FA-8466-97FA-0344-A7FDDB8F6713}"/>
                  </a:ext>
                </a:extLst>
              </p:cNvPr>
              <p:cNvSpPr txBox="1"/>
              <p:nvPr/>
            </p:nvSpPr>
            <p:spPr>
              <a:xfrm>
                <a:off x="5429877" y="4443634"/>
                <a:ext cx="27020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08F5D0FA-8466-97FA-0344-A7FDDB8F6713}"/>
                  </a:ext>
                </a:extLst>
              </p:cNvPr>
              <p:cNvSpPr txBox="1">
                <a:spLocks noRot="1" noChangeAspect="1" noMove="1" noResize="1" noEditPoints="1" noAdjustHandles="1" noChangeArrowheads="1" noChangeShapeType="1" noTextEdit="1"/>
              </p:cNvSpPr>
              <p:nvPr/>
            </p:nvSpPr>
            <p:spPr>
              <a:xfrm>
                <a:off x="5429877" y="4443634"/>
                <a:ext cx="270202" cy="276999"/>
              </a:xfrm>
              <a:prstGeom prst="rect">
                <a:avLst/>
              </a:prstGeom>
              <a:blipFill>
                <a:blip r:embed="rId6"/>
                <a:stretch>
                  <a:fillRect l="-22727" r="-9091"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8CB71D9-AB59-60C3-C883-FB217451D401}"/>
                  </a:ext>
                </a:extLst>
              </p:cNvPr>
              <p:cNvSpPr txBox="1"/>
              <p:nvPr/>
            </p:nvSpPr>
            <p:spPr>
              <a:xfrm>
                <a:off x="4527512" y="3594142"/>
                <a:ext cx="210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oMath>
                  </m:oMathPara>
                </a14:m>
                <a:endParaRPr lang="zh-CN" altLang="en-US" dirty="0"/>
              </a:p>
            </p:txBody>
          </p:sp>
        </mc:Choice>
        <mc:Fallback xmlns="">
          <p:sp>
            <p:nvSpPr>
              <p:cNvPr id="36" name="文本框 35">
                <a:extLst>
                  <a:ext uri="{FF2B5EF4-FFF2-40B4-BE49-F238E27FC236}">
                    <a16:creationId xmlns:a16="http://schemas.microsoft.com/office/drawing/2014/main" id="{18CB71D9-AB59-60C3-C883-FB217451D401}"/>
                  </a:ext>
                </a:extLst>
              </p:cNvPr>
              <p:cNvSpPr txBox="1">
                <a:spLocks noRot="1" noChangeAspect="1" noMove="1" noResize="1" noEditPoints="1" noAdjustHandles="1" noChangeArrowheads="1" noChangeShapeType="1" noTextEdit="1"/>
              </p:cNvSpPr>
              <p:nvPr/>
            </p:nvSpPr>
            <p:spPr>
              <a:xfrm>
                <a:off x="4527512" y="3594142"/>
                <a:ext cx="210827" cy="276999"/>
              </a:xfrm>
              <a:prstGeom prst="rect">
                <a:avLst/>
              </a:prstGeom>
              <a:blipFill>
                <a:blip r:embed="rId7"/>
                <a:stretch>
                  <a:fillRect l="-29412" r="-26471"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6BC28C4-5741-2221-0E50-924740674415}"/>
                  </a:ext>
                </a:extLst>
              </p:cNvPr>
              <p:cNvSpPr txBox="1"/>
              <p:nvPr/>
            </p:nvSpPr>
            <p:spPr>
              <a:xfrm>
                <a:off x="6431648" y="3429000"/>
                <a:ext cx="217014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37" name="文本框 36">
                <a:extLst>
                  <a:ext uri="{FF2B5EF4-FFF2-40B4-BE49-F238E27FC236}">
                    <a16:creationId xmlns:a16="http://schemas.microsoft.com/office/drawing/2014/main" id="{66BC28C4-5741-2221-0E50-924740674415}"/>
                  </a:ext>
                </a:extLst>
              </p:cNvPr>
              <p:cNvSpPr txBox="1">
                <a:spLocks noRot="1" noChangeAspect="1" noMove="1" noResize="1" noEditPoints="1" noAdjustHandles="1" noChangeArrowheads="1" noChangeShapeType="1" noTextEdit="1"/>
              </p:cNvSpPr>
              <p:nvPr/>
            </p:nvSpPr>
            <p:spPr>
              <a:xfrm>
                <a:off x="6431648" y="3429000"/>
                <a:ext cx="2170146" cy="520399"/>
              </a:xfrm>
              <a:prstGeom prst="rect">
                <a:avLst/>
              </a:prstGeom>
              <a:blipFill>
                <a:blip r:embed="rId8"/>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F03EEDDB-E795-F6B9-DD3F-436C952EF0C5}"/>
              </a:ext>
            </a:extLst>
          </p:cNvPr>
          <p:cNvCxnSpPr/>
          <p:nvPr/>
        </p:nvCxnSpPr>
        <p:spPr>
          <a:xfrm flipV="1">
            <a:off x="1194363" y="4116958"/>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1A3C16C-AA2F-5702-1529-87E250AC83A6}"/>
              </a:ext>
            </a:extLst>
          </p:cNvPr>
          <p:cNvSpPr/>
          <p:nvPr/>
        </p:nvSpPr>
        <p:spPr>
          <a:xfrm>
            <a:off x="1549963" y="3035090"/>
            <a:ext cx="1325880" cy="107591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8" name="3D 模型 7" descr="Dodecahedron Blue">
                <a:extLst>
                  <a:ext uri="{FF2B5EF4-FFF2-40B4-BE49-F238E27FC236}">
                    <a16:creationId xmlns:a16="http://schemas.microsoft.com/office/drawing/2014/main" id="{4548BCF3-D174-8656-DD38-3667F1B60C47}"/>
                  </a:ext>
                </a:extLst>
              </p:cNvPr>
              <p:cNvGraphicFramePr>
                <a:graphicFrameLocks noChangeAspect="1"/>
              </p:cNvGraphicFramePr>
              <p:nvPr>
                <p:extLst>
                  <p:ext uri="{D42A27DB-BD31-4B8C-83A1-F6EECF244321}">
                    <p14:modId xmlns:p14="http://schemas.microsoft.com/office/powerpoint/2010/main" val="2743878908"/>
                  </p:ext>
                </p:extLst>
              </p:nvPr>
            </p:nvGraphicFramePr>
            <p:xfrm>
              <a:off x="1321687" y="3118172"/>
              <a:ext cx="1452893" cy="1357934"/>
            </p:xfrm>
            <a:graphic>
              <a:graphicData uri="http://schemas.microsoft.com/office/drawing/2017/model3d">
                <am3d:model3d r:embed="rId9">
                  <am3d:spPr>
                    <a:xfrm>
                      <a:off x="0" y="0"/>
                      <a:ext cx="1452893" cy="1357934"/>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1680" ay="-285682" az="-5951"/>
                    <am3d:postTrans dx="0" dy="0" dz="0"/>
                  </am3d:trans>
                  <am3d:raster rName="Office3DRenderer" rVer="16.0.8326">
                    <am3d:blip r:embed="rId10"/>
                  </am3d:raster>
                  <am3d:objViewport viewportSz="23835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模型 7" descr="Dodecahedron Blue">
                <a:extLst>
                  <a:ext uri="{FF2B5EF4-FFF2-40B4-BE49-F238E27FC236}">
                    <a16:creationId xmlns:a16="http://schemas.microsoft.com/office/drawing/2014/main" id="{4548BCF3-D174-8656-DD38-3667F1B60C47}"/>
                  </a:ext>
                </a:extLst>
              </p:cNvPr>
              <p:cNvPicPr>
                <a:picLocks noGrp="1" noRot="1" noChangeAspect="1" noMove="1" noResize="1" noEditPoints="1" noAdjustHandles="1" noChangeArrowheads="1" noChangeShapeType="1" noCrop="1"/>
              </p:cNvPicPr>
              <p:nvPr/>
            </p:nvPicPr>
            <p:blipFill>
              <a:blip r:embed="rId10"/>
              <a:stretch>
                <a:fillRect/>
              </a:stretch>
            </p:blipFill>
            <p:spPr>
              <a:xfrm>
                <a:off x="1321687" y="3118172"/>
                <a:ext cx="1452893" cy="1357934"/>
              </a:xfrm>
              <a:prstGeom prst="rect">
                <a:avLst/>
              </a:prstGeom>
            </p:spPr>
          </p:pic>
        </mc:Fallback>
      </mc:AlternateContent>
      <p:sp>
        <p:nvSpPr>
          <p:cNvPr id="7" name="矩形 6">
            <a:extLst>
              <a:ext uri="{FF2B5EF4-FFF2-40B4-BE49-F238E27FC236}">
                <a16:creationId xmlns:a16="http://schemas.microsoft.com/office/drawing/2014/main" id="{7A696583-9C44-2839-DE68-443DC78A8CF6}"/>
              </a:ext>
            </a:extLst>
          </p:cNvPr>
          <p:cNvSpPr/>
          <p:nvPr/>
        </p:nvSpPr>
        <p:spPr>
          <a:xfrm>
            <a:off x="1194363" y="3536899"/>
            <a:ext cx="1325880" cy="107591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738DC79D-EF7D-8BD7-B727-DBD0F1AA3F2C}"/>
              </a:ext>
            </a:extLst>
          </p:cNvPr>
          <p:cNvCxnSpPr/>
          <p:nvPr/>
        </p:nvCxnSpPr>
        <p:spPr>
          <a:xfrm flipV="1">
            <a:off x="1194363" y="3035091"/>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EA08EA1-88E7-C64E-69DF-D2176265B63B}"/>
              </a:ext>
            </a:extLst>
          </p:cNvPr>
          <p:cNvCxnSpPr/>
          <p:nvPr/>
        </p:nvCxnSpPr>
        <p:spPr>
          <a:xfrm flipV="1">
            <a:off x="2520243" y="3052555"/>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07EA74-853C-520F-6FD0-E19093108EC3}"/>
              </a:ext>
            </a:extLst>
          </p:cNvPr>
          <p:cNvCxnSpPr/>
          <p:nvPr/>
        </p:nvCxnSpPr>
        <p:spPr>
          <a:xfrm flipV="1">
            <a:off x="2514379" y="4113981"/>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35AFCE6-CBB2-7D74-2F44-695BB71E808C}"/>
                  </a:ext>
                </a:extLst>
              </p:cNvPr>
              <p:cNvSpPr txBox="1"/>
              <p:nvPr/>
            </p:nvSpPr>
            <p:spPr>
              <a:xfrm>
                <a:off x="2049589" y="2726917"/>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oMath>
                  </m:oMathPara>
                </a14:m>
                <a:endParaRPr lang="zh-CN" altLang="en-US" dirty="0"/>
              </a:p>
            </p:txBody>
          </p:sp>
        </mc:Choice>
        <mc:Fallback xmlns="">
          <p:sp>
            <p:nvSpPr>
              <p:cNvPr id="38" name="文本框 37">
                <a:extLst>
                  <a:ext uri="{FF2B5EF4-FFF2-40B4-BE49-F238E27FC236}">
                    <a16:creationId xmlns:a16="http://schemas.microsoft.com/office/drawing/2014/main" id="{735AFCE6-CBB2-7D74-2F44-695BB71E808C}"/>
                  </a:ext>
                </a:extLst>
              </p:cNvPr>
              <p:cNvSpPr txBox="1">
                <a:spLocks noRot="1" noChangeAspect="1" noMove="1" noResize="1" noEditPoints="1" noAdjustHandles="1" noChangeArrowheads="1" noChangeShapeType="1" noTextEdit="1"/>
              </p:cNvSpPr>
              <p:nvPr/>
            </p:nvSpPr>
            <p:spPr>
              <a:xfrm>
                <a:off x="2049589" y="2726917"/>
                <a:ext cx="32662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E359B0E-3E63-2973-D3F9-1DD0ED1FFFEE}"/>
                  </a:ext>
                </a:extLst>
              </p:cNvPr>
              <p:cNvSpPr txBox="1"/>
              <p:nvPr/>
            </p:nvSpPr>
            <p:spPr>
              <a:xfrm>
                <a:off x="2674213" y="4150015"/>
                <a:ext cx="423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39" name="文本框 38">
                <a:extLst>
                  <a:ext uri="{FF2B5EF4-FFF2-40B4-BE49-F238E27FC236}">
                    <a16:creationId xmlns:a16="http://schemas.microsoft.com/office/drawing/2014/main" id="{BE359B0E-3E63-2973-D3F9-1DD0ED1FFFEE}"/>
                  </a:ext>
                </a:extLst>
              </p:cNvPr>
              <p:cNvSpPr txBox="1">
                <a:spLocks noRot="1" noChangeAspect="1" noMove="1" noResize="1" noEditPoints="1" noAdjustHandles="1" noChangeArrowheads="1" noChangeShapeType="1" noTextEdit="1"/>
              </p:cNvSpPr>
              <p:nvPr/>
            </p:nvSpPr>
            <p:spPr>
              <a:xfrm>
                <a:off x="2674213" y="4150015"/>
                <a:ext cx="42383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0415F8C-3294-4199-8AD9-A7AAACFDCC1E}"/>
                  </a:ext>
                </a:extLst>
              </p:cNvPr>
              <p:cNvSpPr txBox="1"/>
              <p:nvPr/>
            </p:nvSpPr>
            <p:spPr>
              <a:xfrm>
                <a:off x="2819032" y="3435936"/>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40" name="文本框 39">
                <a:extLst>
                  <a:ext uri="{FF2B5EF4-FFF2-40B4-BE49-F238E27FC236}">
                    <a16:creationId xmlns:a16="http://schemas.microsoft.com/office/drawing/2014/main" id="{30415F8C-3294-4199-8AD9-A7AAACFDCC1E}"/>
                  </a:ext>
                </a:extLst>
              </p:cNvPr>
              <p:cNvSpPr txBox="1">
                <a:spLocks noRot="1" noChangeAspect="1" noMove="1" noResize="1" noEditPoints="1" noAdjustHandles="1" noChangeArrowheads="1" noChangeShapeType="1" noTextEdit="1"/>
              </p:cNvSpPr>
              <p:nvPr/>
            </p:nvSpPr>
            <p:spPr>
              <a:xfrm>
                <a:off x="2819032" y="3435936"/>
                <a:ext cx="379399"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EC4D79E-3ECA-8E8F-42F1-EE1C5BF4D73A}"/>
                  </a:ext>
                </a:extLst>
              </p:cNvPr>
              <p:cNvSpPr txBox="1"/>
              <p:nvPr/>
            </p:nvSpPr>
            <p:spPr>
              <a:xfrm>
                <a:off x="9002128" y="2678138"/>
                <a:ext cx="174244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𝑙</m:t>
                          </m:r>
                        </m:den>
                      </m:f>
                    </m:oMath>
                  </m:oMathPara>
                </a14:m>
                <a:endParaRPr lang="zh-CN" altLang="en-US" dirty="0"/>
              </a:p>
            </p:txBody>
          </p:sp>
        </mc:Choice>
        <mc:Fallback xmlns="">
          <p:sp>
            <p:nvSpPr>
              <p:cNvPr id="41" name="文本框 40">
                <a:extLst>
                  <a:ext uri="{FF2B5EF4-FFF2-40B4-BE49-F238E27FC236}">
                    <a16:creationId xmlns:a16="http://schemas.microsoft.com/office/drawing/2014/main" id="{0EC4D79E-3ECA-8E8F-42F1-EE1C5BF4D73A}"/>
                  </a:ext>
                </a:extLst>
              </p:cNvPr>
              <p:cNvSpPr txBox="1">
                <a:spLocks noRot="1" noChangeAspect="1" noMove="1" noResize="1" noEditPoints="1" noAdjustHandles="1" noChangeArrowheads="1" noChangeShapeType="1" noTextEdit="1"/>
              </p:cNvSpPr>
              <p:nvPr/>
            </p:nvSpPr>
            <p:spPr>
              <a:xfrm>
                <a:off x="9002128" y="2678138"/>
                <a:ext cx="1742440" cy="6090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5C5C1C88-3BEB-B209-B3F1-436FA98494CB}"/>
                  </a:ext>
                </a:extLst>
              </p:cNvPr>
              <p:cNvSpPr txBox="1"/>
              <p:nvPr/>
            </p:nvSpPr>
            <p:spPr>
              <a:xfrm>
                <a:off x="9002128" y="3392343"/>
                <a:ext cx="1742440" cy="618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𝑤</m:t>
                          </m:r>
                        </m:den>
                      </m:f>
                    </m:oMath>
                  </m:oMathPara>
                </a14:m>
                <a:endParaRPr lang="zh-CN" altLang="en-US" dirty="0"/>
              </a:p>
            </p:txBody>
          </p:sp>
        </mc:Choice>
        <mc:Fallback xmlns="">
          <p:sp>
            <p:nvSpPr>
              <p:cNvPr id="42" name="文本框 41">
                <a:extLst>
                  <a:ext uri="{FF2B5EF4-FFF2-40B4-BE49-F238E27FC236}">
                    <a16:creationId xmlns:a16="http://schemas.microsoft.com/office/drawing/2014/main" id="{5C5C1C88-3BEB-B209-B3F1-436FA98494CB}"/>
                  </a:ext>
                </a:extLst>
              </p:cNvPr>
              <p:cNvSpPr txBox="1">
                <a:spLocks noRot="1" noChangeAspect="1" noMove="1" noResize="1" noEditPoints="1" noAdjustHandles="1" noChangeArrowheads="1" noChangeShapeType="1" noTextEdit="1"/>
              </p:cNvSpPr>
              <p:nvPr/>
            </p:nvSpPr>
            <p:spPr>
              <a:xfrm>
                <a:off x="9002128" y="3392343"/>
                <a:ext cx="1742440" cy="61843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A4D83-ECC1-A1F1-96DF-CB3B741DADDD}"/>
                  </a:ext>
                </a:extLst>
              </p:cNvPr>
              <p:cNvSpPr txBox="1"/>
              <p:nvPr/>
            </p:nvSpPr>
            <p:spPr>
              <a:xfrm>
                <a:off x="9002128" y="4117921"/>
                <a:ext cx="1742440"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h</m:t>
                          </m:r>
                        </m:den>
                      </m:f>
                    </m:oMath>
                  </m:oMathPara>
                </a14:m>
                <a:endParaRPr lang="zh-CN" altLang="en-US" dirty="0"/>
              </a:p>
            </p:txBody>
          </p:sp>
        </mc:Choice>
        <mc:Fallback xmlns="">
          <p:sp>
            <p:nvSpPr>
              <p:cNvPr id="43" name="文本框 42">
                <a:extLst>
                  <a:ext uri="{FF2B5EF4-FFF2-40B4-BE49-F238E27FC236}">
                    <a16:creationId xmlns:a16="http://schemas.microsoft.com/office/drawing/2014/main" id="{0C7A4D83-ECC1-A1F1-96DF-CB3B741DADDD}"/>
                  </a:ext>
                </a:extLst>
              </p:cNvPr>
              <p:cNvSpPr txBox="1">
                <a:spLocks noRot="1" noChangeAspect="1" noMove="1" noResize="1" noEditPoints="1" noAdjustHandles="1" noChangeArrowheads="1" noChangeShapeType="1" noTextEdit="1"/>
              </p:cNvSpPr>
              <p:nvPr/>
            </p:nvSpPr>
            <p:spPr>
              <a:xfrm>
                <a:off x="9002128" y="4117921"/>
                <a:ext cx="1742440" cy="610873"/>
              </a:xfrm>
              <a:prstGeom prst="rect">
                <a:avLst/>
              </a:prstGeom>
              <a:blipFill>
                <a:blip r:embed="rId16"/>
                <a:stretch>
                  <a:fillRect/>
                </a:stretch>
              </a:blipFill>
            </p:spPr>
            <p:txBody>
              <a:bodyPr/>
              <a:lstStyle/>
              <a:p>
                <a:r>
                  <a:rPr lang="zh-CN" altLang="en-US">
                    <a:noFill/>
                  </a:rPr>
                  <a:t> </a:t>
                </a:r>
              </a:p>
            </p:txBody>
          </p:sp>
        </mc:Fallback>
      </mc:AlternateContent>
      <p:sp>
        <p:nvSpPr>
          <p:cNvPr id="44" name="左大括号 43">
            <a:extLst>
              <a:ext uri="{FF2B5EF4-FFF2-40B4-BE49-F238E27FC236}">
                <a16:creationId xmlns:a16="http://schemas.microsoft.com/office/drawing/2014/main" id="{3FC50DB4-1CA9-E6F7-8711-936C127E8B44}"/>
              </a:ext>
            </a:extLst>
          </p:cNvPr>
          <p:cNvSpPr/>
          <p:nvPr/>
        </p:nvSpPr>
        <p:spPr>
          <a:xfrm>
            <a:off x="8723151" y="2807637"/>
            <a:ext cx="270203" cy="192115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02CC6949-0275-CF4A-4E52-5B173D29E8C6}"/>
              </a:ext>
            </a:extLst>
          </p:cNvPr>
          <p:cNvSpPr/>
          <p:nvPr/>
        </p:nvSpPr>
        <p:spPr>
          <a:xfrm rot="16200000">
            <a:off x="3356821"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F9D88D27-77F0-96A7-BF22-6F173544F37C}"/>
              </a:ext>
            </a:extLst>
          </p:cNvPr>
          <p:cNvSpPr/>
          <p:nvPr/>
        </p:nvSpPr>
        <p:spPr>
          <a:xfrm rot="16200000">
            <a:off x="5793119"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73837AA-B00F-F07F-0ACA-BA0F7DE12E03}"/>
                  </a:ext>
                </a:extLst>
              </p:cNvPr>
              <p:cNvSpPr txBox="1"/>
              <p:nvPr/>
            </p:nvSpPr>
            <p:spPr>
              <a:xfrm>
                <a:off x="13146531" y="3192633"/>
                <a:ext cx="1285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=0.1010</m:t>
                      </m:r>
                    </m:oMath>
                  </m:oMathPara>
                </a14:m>
                <a:endParaRPr lang="en-US" altLang="zh-CN" b="0" dirty="0"/>
              </a:p>
            </p:txBody>
          </p:sp>
        </mc:Choice>
        <mc:Fallback xmlns="">
          <p:sp>
            <p:nvSpPr>
              <p:cNvPr id="9" name="文本框 8">
                <a:extLst>
                  <a:ext uri="{FF2B5EF4-FFF2-40B4-BE49-F238E27FC236}">
                    <a16:creationId xmlns:a16="http://schemas.microsoft.com/office/drawing/2014/main" id="{A73837AA-B00F-F07F-0ACA-BA0F7DE12E03}"/>
                  </a:ext>
                </a:extLst>
              </p:cNvPr>
              <p:cNvSpPr txBox="1">
                <a:spLocks noRot="1" noChangeAspect="1" noMove="1" noResize="1" noEditPoints="1" noAdjustHandles="1" noChangeArrowheads="1" noChangeShapeType="1" noTextEdit="1"/>
              </p:cNvSpPr>
              <p:nvPr/>
            </p:nvSpPr>
            <p:spPr>
              <a:xfrm>
                <a:off x="13146531" y="3192633"/>
                <a:ext cx="1285800" cy="276999"/>
              </a:xfrm>
              <a:prstGeom prst="rect">
                <a:avLst/>
              </a:prstGeom>
              <a:blipFill>
                <a:blip r:embed="rId17"/>
                <a:stretch>
                  <a:fillRect l="-4265" r="-4265"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94CCF58-121B-168D-17CB-FBFEA134135B}"/>
                  </a:ext>
                </a:extLst>
              </p:cNvPr>
              <p:cNvSpPr txBox="1"/>
              <p:nvPr/>
            </p:nvSpPr>
            <p:spPr>
              <a:xfrm>
                <a:off x="13146531" y="3582453"/>
                <a:ext cx="129343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=0.0111</m:t>
                      </m:r>
                    </m:oMath>
                  </m:oMathPara>
                </a14:m>
                <a:endParaRPr lang="en-US" altLang="zh-CN" b="0" dirty="0"/>
              </a:p>
            </p:txBody>
          </p:sp>
        </mc:Choice>
        <mc:Fallback xmlns="">
          <p:sp>
            <p:nvSpPr>
              <p:cNvPr id="13" name="文本框 12">
                <a:extLst>
                  <a:ext uri="{FF2B5EF4-FFF2-40B4-BE49-F238E27FC236}">
                    <a16:creationId xmlns:a16="http://schemas.microsoft.com/office/drawing/2014/main" id="{E94CCF58-121B-168D-17CB-FBFEA134135B}"/>
                  </a:ext>
                </a:extLst>
              </p:cNvPr>
              <p:cNvSpPr txBox="1">
                <a:spLocks noRot="1" noChangeAspect="1" noMove="1" noResize="1" noEditPoints="1" noAdjustHandles="1" noChangeArrowheads="1" noChangeShapeType="1" noTextEdit="1"/>
              </p:cNvSpPr>
              <p:nvPr/>
            </p:nvSpPr>
            <p:spPr>
              <a:xfrm>
                <a:off x="13146531" y="3582453"/>
                <a:ext cx="1293431" cy="298928"/>
              </a:xfrm>
              <a:prstGeom prst="rect">
                <a:avLst/>
              </a:prstGeom>
              <a:blipFill>
                <a:blip r:embed="rId18"/>
                <a:stretch>
                  <a:fillRect l="-4245" r="-4245"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ED737D4-C988-6F36-4D4A-5ED12FAAB0F8}"/>
                  </a:ext>
                </a:extLst>
              </p:cNvPr>
              <p:cNvSpPr txBox="1"/>
              <p:nvPr/>
            </p:nvSpPr>
            <p:spPr>
              <a:xfrm>
                <a:off x="13146531" y="3972273"/>
                <a:ext cx="1275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=0.1100</m:t>
                      </m:r>
                    </m:oMath>
                  </m:oMathPara>
                </a14:m>
                <a:endParaRPr lang="en-US" altLang="zh-CN" b="0" dirty="0"/>
              </a:p>
            </p:txBody>
          </p:sp>
        </mc:Choice>
        <mc:Fallback xmlns="">
          <p:sp>
            <p:nvSpPr>
              <p:cNvPr id="15" name="文本框 14">
                <a:extLst>
                  <a:ext uri="{FF2B5EF4-FFF2-40B4-BE49-F238E27FC236}">
                    <a16:creationId xmlns:a16="http://schemas.microsoft.com/office/drawing/2014/main" id="{5ED737D4-C988-6F36-4D4A-5ED12FAAB0F8}"/>
                  </a:ext>
                </a:extLst>
              </p:cNvPr>
              <p:cNvSpPr txBox="1">
                <a:spLocks noRot="1" noChangeAspect="1" noMove="1" noResize="1" noEditPoints="1" noAdjustHandles="1" noChangeArrowheads="1" noChangeShapeType="1" noTextEdit="1"/>
              </p:cNvSpPr>
              <p:nvPr/>
            </p:nvSpPr>
            <p:spPr>
              <a:xfrm>
                <a:off x="13146531" y="3972273"/>
                <a:ext cx="1275414" cy="276999"/>
              </a:xfrm>
              <a:prstGeom prst="rect">
                <a:avLst/>
              </a:prstGeom>
              <a:blipFill>
                <a:blip r:embed="rId19"/>
                <a:stretch>
                  <a:fillRect l="-4306" r="-4306" b="-31111"/>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64AC27D3-1153-DBCA-9A94-79731F2CC71D}"/>
              </a:ext>
            </a:extLst>
          </p:cNvPr>
          <p:cNvSpPr/>
          <p:nvPr/>
        </p:nvSpPr>
        <p:spPr>
          <a:xfrm>
            <a:off x="14563851" y="3267632"/>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E4AA82BE-AB33-46C9-B50B-6EA3B536FA9E}"/>
              </a:ext>
            </a:extLst>
          </p:cNvPr>
          <p:cNvSpPr/>
          <p:nvPr/>
        </p:nvSpPr>
        <p:spPr>
          <a:xfrm>
            <a:off x="14563851" y="3668417"/>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232FFE4F-FEAB-50AB-07F0-2D720955EDF7}"/>
              </a:ext>
            </a:extLst>
          </p:cNvPr>
          <p:cNvSpPr/>
          <p:nvPr/>
        </p:nvSpPr>
        <p:spPr>
          <a:xfrm>
            <a:off x="14563851" y="4047272"/>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929434B-8801-5890-AA01-E0AE281DC128}"/>
                  </a:ext>
                </a:extLst>
              </p:cNvPr>
              <p:cNvSpPr txBox="1"/>
              <p:nvPr/>
            </p:nvSpPr>
            <p:spPr>
              <a:xfrm>
                <a:off x="15818611" y="3192633"/>
                <a:ext cx="23405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=1      0       1       0    </m:t>
                      </m:r>
                    </m:oMath>
                  </m:oMathPara>
                </a14:m>
                <a:endParaRPr lang="en-US" altLang="zh-CN" b="0" dirty="0"/>
              </a:p>
            </p:txBody>
          </p:sp>
        </mc:Choice>
        <mc:Fallback xmlns="">
          <p:sp>
            <p:nvSpPr>
              <p:cNvPr id="19" name="文本框 18">
                <a:extLst>
                  <a:ext uri="{FF2B5EF4-FFF2-40B4-BE49-F238E27FC236}">
                    <a16:creationId xmlns:a16="http://schemas.microsoft.com/office/drawing/2014/main" id="{A929434B-8801-5890-AA01-E0AE281DC128}"/>
                  </a:ext>
                </a:extLst>
              </p:cNvPr>
              <p:cNvSpPr txBox="1">
                <a:spLocks noRot="1" noChangeAspect="1" noMove="1" noResize="1" noEditPoints="1" noAdjustHandles="1" noChangeArrowheads="1" noChangeShapeType="1" noTextEdit="1"/>
              </p:cNvSpPr>
              <p:nvPr/>
            </p:nvSpPr>
            <p:spPr>
              <a:xfrm>
                <a:off x="15818611" y="3192633"/>
                <a:ext cx="2340576" cy="276999"/>
              </a:xfrm>
              <a:prstGeom prst="rect">
                <a:avLst/>
              </a:prstGeom>
              <a:blipFill>
                <a:blip r:embed="rId20"/>
                <a:stretch>
                  <a:fillRect l="-2083"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07C4040-A2C8-7DA4-0155-2E083BC7DA10}"/>
                  </a:ext>
                </a:extLst>
              </p:cNvPr>
              <p:cNvSpPr txBox="1"/>
              <p:nvPr/>
            </p:nvSpPr>
            <p:spPr>
              <a:xfrm>
                <a:off x="15818611" y="3582453"/>
                <a:ext cx="219431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   0      1      1      1</m:t>
                      </m:r>
                    </m:oMath>
                  </m:oMathPara>
                </a14:m>
                <a:endParaRPr lang="en-US" altLang="zh-CN" b="0" dirty="0"/>
              </a:p>
            </p:txBody>
          </p:sp>
        </mc:Choice>
        <mc:Fallback xmlns="">
          <p:sp>
            <p:nvSpPr>
              <p:cNvPr id="20" name="文本框 19">
                <a:extLst>
                  <a:ext uri="{FF2B5EF4-FFF2-40B4-BE49-F238E27FC236}">
                    <a16:creationId xmlns:a16="http://schemas.microsoft.com/office/drawing/2014/main" id="{D07C4040-A2C8-7DA4-0155-2E083BC7DA10}"/>
                  </a:ext>
                </a:extLst>
              </p:cNvPr>
              <p:cNvSpPr txBox="1">
                <a:spLocks noRot="1" noChangeAspect="1" noMove="1" noResize="1" noEditPoints="1" noAdjustHandles="1" noChangeArrowheads="1" noChangeShapeType="1" noTextEdit="1"/>
              </p:cNvSpPr>
              <p:nvPr/>
            </p:nvSpPr>
            <p:spPr>
              <a:xfrm>
                <a:off x="15818611" y="3582453"/>
                <a:ext cx="2194319" cy="298928"/>
              </a:xfrm>
              <a:prstGeom prst="rect">
                <a:avLst/>
              </a:prstGeom>
              <a:blipFill>
                <a:blip r:embed="rId21"/>
                <a:stretch>
                  <a:fillRect l="-2222" r="-1944"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73070D2-0AEB-26B7-B9DF-4522771E6884}"/>
                  </a:ext>
                </a:extLst>
              </p:cNvPr>
              <p:cNvSpPr txBox="1"/>
              <p:nvPr/>
            </p:nvSpPr>
            <p:spPr>
              <a:xfrm>
                <a:off x="15818611" y="3972273"/>
                <a:ext cx="233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1       1      0     0</m:t>
                      </m:r>
                    </m:oMath>
                  </m:oMathPara>
                </a14:m>
                <a:endParaRPr lang="en-US" altLang="zh-CN" b="0" dirty="0"/>
              </a:p>
            </p:txBody>
          </p:sp>
        </mc:Choice>
        <mc:Fallback xmlns="">
          <p:sp>
            <p:nvSpPr>
              <p:cNvPr id="21" name="文本框 20">
                <a:extLst>
                  <a:ext uri="{FF2B5EF4-FFF2-40B4-BE49-F238E27FC236}">
                    <a16:creationId xmlns:a16="http://schemas.microsoft.com/office/drawing/2014/main" id="{673070D2-0AEB-26B7-B9DF-4522771E6884}"/>
                  </a:ext>
                </a:extLst>
              </p:cNvPr>
              <p:cNvSpPr txBox="1">
                <a:spLocks noRot="1" noChangeAspect="1" noMove="1" noResize="1" noEditPoints="1" noAdjustHandles="1" noChangeArrowheads="1" noChangeShapeType="1" noTextEdit="1"/>
              </p:cNvSpPr>
              <p:nvPr/>
            </p:nvSpPr>
            <p:spPr>
              <a:xfrm>
                <a:off x="15818611" y="3972273"/>
                <a:ext cx="2330189" cy="276999"/>
              </a:xfrm>
              <a:prstGeom prst="rect">
                <a:avLst/>
              </a:prstGeom>
              <a:blipFill>
                <a:blip r:embed="rId22"/>
                <a:stretch>
                  <a:fillRect l="-2094" r="-1832" b="-31111"/>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1760E6F1-88E8-FDA5-2822-D264F49AAD74}"/>
              </a:ext>
            </a:extLst>
          </p:cNvPr>
          <p:cNvGrpSpPr/>
          <p:nvPr/>
        </p:nvGrpSpPr>
        <p:grpSpPr>
          <a:xfrm>
            <a:off x="16804131" y="3192633"/>
            <a:ext cx="965200" cy="1544322"/>
            <a:chOff x="5344160" y="1927720"/>
            <a:chExt cx="965200" cy="1879600"/>
          </a:xfrm>
        </p:grpSpPr>
        <p:cxnSp>
          <p:nvCxnSpPr>
            <p:cNvPr id="23" name="直接连接符 22">
              <a:extLst>
                <a:ext uri="{FF2B5EF4-FFF2-40B4-BE49-F238E27FC236}">
                  <a16:creationId xmlns:a16="http://schemas.microsoft.com/office/drawing/2014/main" id="{AD21A134-E188-6260-ED74-6265C607040C}"/>
                </a:ext>
              </a:extLst>
            </p:cNvPr>
            <p:cNvCxnSpPr>
              <a:cxnSpLocks/>
            </p:cNvCxnSpPr>
            <p:nvPr/>
          </p:nvCxnSpPr>
          <p:spPr>
            <a:xfrm>
              <a:off x="53441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D2E9E94-C371-50F3-111B-1B912B19D9E4}"/>
                </a:ext>
              </a:extLst>
            </p:cNvPr>
            <p:cNvCxnSpPr>
              <a:cxnSpLocks/>
            </p:cNvCxnSpPr>
            <p:nvPr/>
          </p:nvCxnSpPr>
          <p:spPr>
            <a:xfrm>
              <a:off x="58267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8D08C74-BC07-BED6-3346-D7F2FB5057C7}"/>
                </a:ext>
              </a:extLst>
            </p:cNvPr>
            <p:cNvCxnSpPr>
              <a:cxnSpLocks/>
            </p:cNvCxnSpPr>
            <p:nvPr/>
          </p:nvCxnSpPr>
          <p:spPr>
            <a:xfrm>
              <a:off x="63093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36F0429-F70F-33AA-0909-E4E28294040F}"/>
                  </a:ext>
                </a:extLst>
              </p:cNvPr>
              <p:cNvSpPr txBox="1"/>
              <p:nvPr/>
            </p:nvSpPr>
            <p:spPr>
              <a:xfrm>
                <a:off x="14640140" y="4367623"/>
                <a:ext cx="3745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Morton</m:t>
                      </m:r>
                      <m:r>
                        <a:rPr lang="en-US" altLang="zh-CN" b="0" i="1" smtClean="0">
                          <a:latin typeface="Cambria Math" panose="02040503050406030204" pitchFamily="18" charset="0"/>
                        </a:rPr>
                        <m:t> </m:t>
                      </m:r>
                      <m:r>
                        <a:rPr lang="en-US" altLang="zh-CN" b="0" i="1" smtClean="0">
                          <a:latin typeface="Cambria Math" panose="02040503050406030204" pitchFamily="18" charset="0"/>
                        </a:rPr>
                        <m:t>𝐶𝑜𝑑𝑒</m:t>
                      </m:r>
                      <m:r>
                        <a:rPr lang="en-US" altLang="zh-CN" b="0" i="1" smtClean="0">
                          <a:latin typeface="Cambria Math" panose="02040503050406030204" pitchFamily="18" charset="0"/>
                        </a:rPr>
                        <m:t>=101  011  110  010</m:t>
                      </m:r>
                    </m:oMath>
                  </m:oMathPara>
                </a14:m>
                <a:endParaRPr lang="zh-CN" altLang="en-US" dirty="0"/>
              </a:p>
            </p:txBody>
          </p:sp>
        </mc:Choice>
        <mc:Fallback xmlns="">
          <p:sp>
            <p:nvSpPr>
              <p:cNvPr id="26" name="文本框 25">
                <a:extLst>
                  <a:ext uri="{FF2B5EF4-FFF2-40B4-BE49-F238E27FC236}">
                    <a16:creationId xmlns:a16="http://schemas.microsoft.com/office/drawing/2014/main" id="{836F0429-F70F-33AA-0909-E4E28294040F}"/>
                  </a:ext>
                </a:extLst>
              </p:cNvPr>
              <p:cNvSpPr txBox="1">
                <a:spLocks noRot="1" noChangeAspect="1" noMove="1" noResize="1" noEditPoints="1" noAdjustHandles="1" noChangeArrowheads="1" noChangeShapeType="1" noTextEdit="1"/>
              </p:cNvSpPr>
              <p:nvPr/>
            </p:nvSpPr>
            <p:spPr>
              <a:xfrm>
                <a:off x="14640140" y="4367623"/>
                <a:ext cx="3745192" cy="369332"/>
              </a:xfrm>
              <a:prstGeom prst="rect">
                <a:avLst/>
              </a:prstGeom>
              <a:blipFill>
                <a:blip r:embed="rId23"/>
                <a:stretch>
                  <a:fillRect/>
                </a:stretch>
              </a:blipFill>
            </p:spPr>
            <p:txBody>
              <a:bodyPr/>
              <a:lstStyle/>
              <a:p>
                <a:r>
                  <a:rPr lang="zh-CN" altLang="en-US">
                    <a:noFill/>
                  </a:rPr>
                  <a:t> </a:t>
                </a:r>
              </a:p>
            </p:txBody>
          </p:sp>
        </mc:Fallback>
      </mc:AlternateContent>
      <p:sp>
        <p:nvSpPr>
          <p:cNvPr id="27" name="箭头: 下 26">
            <a:extLst>
              <a:ext uri="{FF2B5EF4-FFF2-40B4-BE49-F238E27FC236}">
                <a16:creationId xmlns:a16="http://schemas.microsoft.com/office/drawing/2014/main" id="{B40EB092-F3C1-779A-B3D1-A7416A3912D9}"/>
              </a:ext>
            </a:extLst>
          </p:cNvPr>
          <p:cNvSpPr/>
          <p:nvPr/>
        </p:nvSpPr>
        <p:spPr>
          <a:xfrm rot="16200000">
            <a:off x="12469192"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1029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5" name="文本框 4">
            <a:extLst>
              <a:ext uri="{FF2B5EF4-FFF2-40B4-BE49-F238E27FC236}">
                <a16:creationId xmlns:a16="http://schemas.microsoft.com/office/drawing/2014/main" id="{39697AA9-9616-5784-537C-7F1EC558EE2E}"/>
              </a:ext>
            </a:extLst>
          </p:cNvPr>
          <p:cNvSpPr txBox="1"/>
          <p:nvPr/>
        </p:nvSpPr>
        <p:spPr>
          <a:xfrm>
            <a:off x="6096000" y="1304925"/>
            <a:ext cx="5148263"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在计算过程中，一般使用</a:t>
            </a:r>
            <a:r>
              <a:rPr lang="zh-CN" altLang="en-US" b="1" dirty="0">
                <a:latin typeface="微软雅黑" panose="020B0503020204020204" pitchFamily="34" charset="-122"/>
                <a:ea typeface="微软雅黑" panose="020B0503020204020204" pitchFamily="34" charset="-122"/>
              </a:rPr>
              <a:t>图元的重心</a:t>
            </a:r>
            <a:r>
              <a:rPr lang="zh-CN" altLang="en-US" dirty="0">
                <a:latin typeface="微软雅黑" panose="020B0503020204020204" pitchFamily="34" charset="-122"/>
                <a:ea typeface="微软雅黑" panose="020B0503020204020204" pitchFamily="34" charset="-122"/>
              </a:rPr>
              <a:t>来对整个图元进行代替，以三角形为例</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归一化重心坐标</a:t>
            </a: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 name="等腰三角形 1">
            <a:extLst>
              <a:ext uri="{FF2B5EF4-FFF2-40B4-BE49-F238E27FC236}">
                <a16:creationId xmlns:a16="http://schemas.microsoft.com/office/drawing/2014/main" id="{9B38B945-BA65-87B3-7754-B3E49FA51572}"/>
              </a:ext>
            </a:extLst>
          </p:cNvPr>
          <p:cNvSpPr/>
          <p:nvPr/>
        </p:nvSpPr>
        <p:spPr>
          <a:xfrm rot="15123003">
            <a:off x="-2408886" y="3376122"/>
            <a:ext cx="1427463" cy="1086587"/>
          </a:xfrm>
          <a:prstGeom prst="triangle">
            <a:avLst>
              <a:gd name="adj" fmla="val 65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87B5583-8970-CB5A-1FA9-F5B8E50E2BB1}"/>
              </a:ext>
            </a:extLst>
          </p:cNvPr>
          <p:cNvSpPr/>
          <p:nvPr/>
        </p:nvSpPr>
        <p:spPr>
          <a:xfrm flipH="1">
            <a:off x="-1621283" y="3699452"/>
            <a:ext cx="96520" cy="96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71F6272-6427-3925-1854-7197A86A2222}"/>
                  </a:ext>
                </a:extLst>
              </p:cNvPr>
              <p:cNvSpPr txBox="1"/>
              <p:nvPr/>
            </p:nvSpPr>
            <p:spPr>
              <a:xfrm flipH="1">
                <a:off x="-1634756" y="2699440"/>
                <a:ext cx="4561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571F6272-6427-3925-1854-7197A86A2222}"/>
                  </a:ext>
                </a:extLst>
              </p:cNvPr>
              <p:cNvSpPr txBox="1">
                <a:spLocks noRot="1" noChangeAspect="1" noMove="1" noResize="1" noEditPoints="1" noAdjustHandles="1" noChangeArrowheads="1" noChangeShapeType="1" noTextEdit="1"/>
              </p:cNvSpPr>
              <p:nvPr/>
            </p:nvSpPr>
            <p:spPr>
              <a:xfrm flipH="1">
                <a:off x="-1634756" y="2699440"/>
                <a:ext cx="456196" cy="276999"/>
              </a:xfrm>
              <a:prstGeom prst="rect">
                <a:avLst/>
              </a:prstGeom>
              <a:blipFill>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83BF0D8-4BBD-8BD3-61C1-806F2AB3322E}"/>
                  </a:ext>
                </a:extLst>
              </p:cNvPr>
              <p:cNvSpPr txBox="1"/>
              <p:nvPr/>
            </p:nvSpPr>
            <p:spPr>
              <a:xfrm>
                <a:off x="-2534923" y="3780915"/>
                <a:ext cx="270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383BF0D8-4BBD-8BD3-61C1-806F2AB3322E}"/>
                  </a:ext>
                </a:extLst>
              </p:cNvPr>
              <p:cNvSpPr txBox="1">
                <a:spLocks noRot="1" noChangeAspect="1" noMove="1" noResize="1" noEditPoints="1" noAdjustHandles="1" noChangeArrowheads="1" noChangeShapeType="1" noTextEdit="1"/>
              </p:cNvSpPr>
              <p:nvPr/>
            </p:nvSpPr>
            <p:spPr>
              <a:xfrm>
                <a:off x="-2534923" y="3780915"/>
                <a:ext cx="270202" cy="276999"/>
              </a:xfrm>
              <a:prstGeom prst="rect">
                <a:avLst/>
              </a:prstGeom>
              <a:blipFill>
                <a:blip r:embed="rId5"/>
                <a:stretch>
                  <a:fillRect l="-20455" r="-11364"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8F5D0FA-8466-97FA-0344-A7FDDB8F6713}"/>
                  </a:ext>
                </a:extLst>
              </p:cNvPr>
              <p:cNvSpPr txBox="1"/>
              <p:nvPr/>
            </p:nvSpPr>
            <p:spPr>
              <a:xfrm>
                <a:off x="-935538" y="4443634"/>
                <a:ext cx="27020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P</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08F5D0FA-8466-97FA-0344-A7FDDB8F6713}"/>
                  </a:ext>
                </a:extLst>
              </p:cNvPr>
              <p:cNvSpPr txBox="1">
                <a:spLocks noRot="1" noChangeAspect="1" noMove="1" noResize="1" noEditPoints="1" noAdjustHandles="1" noChangeArrowheads="1" noChangeShapeType="1" noTextEdit="1"/>
              </p:cNvSpPr>
              <p:nvPr/>
            </p:nvSpPr>
            <p:spPr>
              <a:xfrm>
                <a:off x="-935538" y="4443634"/>
                <a:ext cx="270202" cy="276999"/>
              </a:xfrm>
              <a:prstGeom prst="rect">
                <a:avLst/>
              </a:prstGeom>
              <a:blipFill>
                <a:blip r:embed="rId6"/>
                <a:stretch>
                  <a:fillRect l="-22727" r="-9091"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8CB71D9-AB59-60C3-C883-FB217451D401}"/>
                  </a:ext>
                </a:extLst>
              </p:cNvPr>
              <p:cNvSpPr txBox="1"/>
              <p:nvPr/>
            </p:nvSpPr>
            <p:spPr>
              <a:xfrm>
                <a:off x="-1837903" y="3594142"/>
                <a:ext cx="210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oMath>
                  </m:oMathPara>
                </a14:m>
                <a:endParaRPr lang="zh-CN" altLang="en-US" dirty="0"/>
              </a:p>
            </p:txBody>
          </p:sp>
        </mc:Choice>
        <mc:Fallback xmlns="">
          <p:sp>
            <p:nvSpPr>
              <p:cNvPr id="36" name="文本框 35">
                <a:extLst>
                  <a:ext uri="{FF2B5EF4-FFF2-40B4-BE49-F238E27FC236}">
                    <a16:creationId xmlns:a16="http://schemas.microsoft.com/office/drawing/2014/main" id="{18CB71D9-AB59-60C3-C883-FB217451D401}"/>
                  </a:ext>
                </a:extLst>
              </p:cNvPr>
              <p:cNvSpPr txBox="1">
                <a:spLocks noRot="1" noChangeAspect="1" noMove="1" noResize="1" noEditPoints="1" noAdjustHandles="1" noChangeArrowheads="1" noChangeShapeType="1" noTextEdit="1"/>
              </p:cNvSpPr>
              <p:nvPr/>
            </p:nvSpPr>
            <p:spPr>
              <a:xfrm>
                <a:off x="-1837903" y="3594142"/>
                <a:ext cx="210827" cy="276999"/>
              </a:xfrm>
              <a:prstGeom prst="rect">
                <a:avLst/>
              </a:prstGeom>
              <a:blipFill>
                <a:blip r:embed="rId7"/>
                <a:stretch>
                  <a:fillRect l="-29412" r="-26471"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6BC28C4-5741-2221-0E50-924740674415}"/>
                  </a:ext>
                </a:extLst>
              </p:cNvPr>
              <p:cNvSpPr txBox="1"/>
              <p:nvPr/>
            </p:nvSpPr>
            <p:spPr>
              <a:xfrm>
                <a:off x="924485" y="3429000"/>
                <a:ext cx="217014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37" name="文本框 36">
                <a:extLst>
                  <a:ext uri="{FF2B5EF4-FFF2-40B4-BE49-F238E27FC236}">
                    <a16:creationId xmlns:a16="http://schemas.microsoft.com/office/drawing/2014/main" id="{66BC28C4-5741-2221-0E50-924740674415}"/>
                  </a:ext>
                </a:extLst>
              </p:cNvPr>
              <p:cNvSpPr txBox="1">
                <a:spLocks noRot="1" noChangeAspect="1" noMove="1" noResize="1" noEditPoints="1" noAdjustHandles="1" noChangeArrowheads="1" noChangeShapeType="1" noTextEdit="1"/>
              </p:cNvSpPr>
              <p:nvPr/>
            </p:nvSpPr>
            <p:spPr>
              <a:xfrm>
                <a:off x="924485" y="3429000"/>
                <a:ext cx="2170146" cy="520399"/>
              </a:xfrm>
              <a:prstGeom prst="rect">
                <a:avLst/>
              </a:prstGeom>
              <a:blipFill>
                <a:blip r:embed="rId8"/>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F03EEDDB-E795-F6B9-DD3F-436C952EF0C5}"/>
              </a:ext>
            </a:extLst>
          </p:cNvPr>
          <p:cNvCxnSpPr/>
          <p:nvPr/>
        </p:nvCxnSpPr>
        <p:spPr>
          <a:xfrm flipV="1">
            <a:off x="-5171052" y="4116958"/>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1A3C16C-AA2F-5702-1529-87E250AC83A6}"/>
              </a:ext>
            </a:extLst>
          </p:cNvPr>
          <p:cNvSpPr/>
          <p:nvPr/>
        </p:nvSpPr>
        <p:spPr>
          <a:xfrm>
            <a:off x="-4815452" y="3035090"/>
            <a:ext cx="1325880" cy="107591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8" name="3D 模型 7" descr="Dodecahedron Blue">
                <a:extLst>
                  <a:ext uri="{FF2B5EF4-FFF2-40B4-BE49-F238E27FC236}">
                    <a16:creationId xmlns:a16="http://schemas.microsoft.com/office/drawing/2014/main" id="{4548BCF3-D174-8656-DD38-3667F1B60C47}"/>
                  </a:ext>
                </a:extLst>
              </p:cNvPr>
              <p:cNvGraphicFramePr>
                <a:graphicFrameLocks noChangeAspect="1"/>
              </p:cNvGraphicFramePr>
              <p:nvPr>
                <p:extLst>
                  <p:ext uri="{D42A27DB-BD31-4B8C-83A1-F6EECF244321}">
                    <p14:modId xmlns:p14="http://schemas.microsoft.com/office/powerpoint/2010/main" val="564470729"/>
                  </p:ext>
                </p:extLst>
              </p:nvPr>
            </p:nvGraphicFramePr>
            <p:xfrm>
              <a:off x="-5043728" y="3118172"/>
              <a:ext cx="1452893" cy="1357934"/>
            </p:xfrm>
            <a:graphic>
              <a:graphicData uri="http://schemas.microsoft.com/office/drawing/2017/model3d">
                <am3d:model3d r:embed="rId9">
                  <am3d:spPr>
                    <a:xfrm>
                      <a:off x="0" y="0"/>
                      <a:ext cx="1452893" cy="1357934"/>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1680" ay="-285682" az="-5951"/>
                    <am3d:postTrans dx="0" dy="0" dz="0"/>
                  </am3d:trans>
                  <am3d:raster rName="Office3DRenderer" rVer="16.0.8326">
                    <am3d:blip r:embed="rId10"/>
                  </am3d:raster>
                  <am3d:objViewport viewportSz="23835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模型 7" descr="Dodecahedron Blue">
                <a:extLst>
                  <a:ext uri="{FF2B5EF4-FFF2-40B4-BE49-F238E27FC236}">
                    <a16:creationId xmlns:a16="http://schemas.microsoft.com/office/drawing/2014/main" id="{4548BCF3-D174-8656-DD38-3667F1B60C47}"/>
                  </a:ext>
                </a:extLst>
              </p:cNvPr>
              <p:cNvPicPr>
                <a:picLocks noGrp="1" noRot="1" noChangeAspect="1" noMove="1" noResize="1" noEditPoints="1" noAdjustHandles="1" noChangeArrowheads="1" noChangeShapeType="1" noCrop="1"/>
              </p:cNvPicPr>
              <p:nvPr/>
            </p:nvPicPr>
            <p:blipFill>
              <a:blip r:embed="rId10"/>
              <a:stretch>
                <a:fillRect/>
              </a:stretch>
            </p:blipFill>
            <p:spPr>
              <a:xfrm>
                <a:off x="-5043728" y="3118172"/>
                <a:ext cx="1452893" cy="1357934"/>
              </a:xfrm>
              <a:prstGeom prst="rect">
                <a:avLst/>
              </a:prstGeom>
            </p:spPr>
          </p:pic>
        </mc:Fallback>
      </mc:AlternateContent>
      <p:sp>
        <p:nvSpPr>
          <p:cNvPr id="7" name="矩形 6">
            <a:extLst>
              <a:ext uri="{FF2B5EF4-FFF2-40B4-BE49-F238E27FC236}">
                <a16:creationId xmlns:a16="http://schemas.microsoft.com/office/drawing/2014/main" id="{7A696583-9C44-2839-DE68-443DC78A8CF6}"/>
              </a:ext>
            </a:extLst>
          </p:cNvPr>
          <p:cNvSpPr/>
          <p:nvPr/>
        </p:nvSpPr>
        <p:spPr>
          <a:xfrm>
            <a:off x="-5171052" y="3536899"/>
            <a:ext cx="1325880" cy="107591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738DC79D-EF7D-8BD7-B727-DBD0F1AA3F2C}"/>
              </a:ext>
            </a:extLst>
          </p:cNvPr>
          <p:cNvCxnSpPr/>
          <p:nvPr/>
        </p:nvCxnSpPr>
        <p:spPr>
          <a:xfrm flipV="1">
            <a:off x="-5171052" y="3035091"/>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EA08EA1-88E7-C64E-69DF-D2176265B63B}"/>
              </a:ext>
            </a:extLst>
          </p:cNvPr>
          <p:cNvCxnSpPr/>
          <p:nvPr/>
        </p:nvCxnSpPr>
        <p:spPr>
          <a:xfrm flipV="1">
            <a:off x="-3845172" y="3052555"/>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07EA74-853C-520F-6FD0-E19093108EC3}"/>
              </a:ext>
            </a:extLst>
          </p:cNvPr>
          <p:cNvCxnSpPr/>
          <p:nvPr/>
        </p:nvCxnSpPr>
        <p:spPr>
          <a:xfrm flipV="1">
            <a:off x="-3851036" y="4113981"/>
            <a:ext cx="355600" cy="5018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35AFCE6-CBB2-7D74-2F44-695BB71E808C}"/>
                  </a:ext>
                </a:extLst>
              </p:cNvPr>
              <p:cNvSpPr txBox="1"/>
              <p:nvPr/>
            </p:nvSpPr>
            <p:spPr>
              <a:xfrm>
                <a:off x="-4315826" y="2726917"/>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oMath>
                  </m:oMathPara>
                </a14:m>
                <a:endParaRPr lang="zh-CN" altLang="en-US" dirty="0"/>
              </a:p>
            </p:txBody>
          </p:sp>
        </mc:Choice>
        <mc:Fallback xmlns="">
          <p:sp>
            <p:nvSpPr>
              <p:cNvPr id="38" name="文本框 37">
                <a:extLst>
                  <a:ext uri="{FF2B5EF4-FFF2-40B4-BE49-F238E27FC236}">
                    <a16:creationId xmlns:a16="http://schemas.microsoft.com/office/drawing/2014/main" id="{735AFCE6-CBB2-7D74-2F44-695BB71E808C}"/>
                  </a:ext>
                </a:extLst>
              </p:cNvPr>
              <p:cNvSpPr txBox="1">
                <a:spLocks noRot="1" noChangeAspect="1" noMove="1" noResize="1" noEditPoints="1" noAdjustHandles="1" noChangeArrowheads="1" noChangeShapeType="1" noTextEdit="1"/>
              </p:cNvSpPr>
              <p:nvPr/>
            </p:nvSpPr>
            <p:spPr>
              <a:xfrm>
                <a:off x="-4315826" y="2726917"/>
                <a:ext cx="32662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E359B0E-3E63-2973-D3F9-1DD0ED1FFFEE}"/>
                  </a:ext>
                </a:extLst>
              </p:cNvPr>
              <p:cNvSpPr txBox="1"/>
              <p:nvPr/>
            </p:nvSpPr>
            <p:spPr>
              <a:xfrm>
                <a:off x="-3691202" y="4150015"/>
                <a:ext cx="423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39" name="文本框 38">
                <a:extLst>
                  <a:ext uri="{FF2B5EF4-FFF2-40B4-BE49-F238E27FC236}">
                    <a16:creationId xmlns:a16="http://schemas.microsoft.com/office/drawing/2014/main" id="{BE359B0E-3E63-2973-D3F9-1DD0ED1FFFEE}"/>
                  </a:ext>
                </a:extLst>
              </p:cNvPr>
              <p:cNvSpPr txBox="1">
                <a:spLocks noRot="1" noChangeAspect="1" noMove="1" noResize="1" noEditPoints="1" noAdjustHandles="1" noChangeArrowheads="1" noChangeShapeType="1" noTextEdit="1"/>
              </p:cNvSpPr>
              <p:nvPr/>
            </p:nvSpPr>
            <p:spPr>
              <a:xfrm>
                <a:off x="-3691202" y="4150015"/>
                <a:ext cx="42383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0415F8C-3294-4199-8AD9-A7AAACFDCC1E}"/>
                  </a:ext>
                </a:extLst>
              </p:cNvPr>
              <p:cNvSpPr txBox="1"/>
              <p:nvPr/>
            </p:nvSpPr>
            <p:spPr>
              <a:xfrm>
                <a:off x="-3546383" y="3435936"/>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40" name="文本框 39">
                <a:extLst>
                  <a:ext uri="{FF2B5EF4-FFF2-40B4-BE49-F238E27FC236}">
                    <a16:creationId xmlns:a16="http://schemas.microsoft.com/office/drawing/2014/main" id="{30415F8C-3294-4199-8AD9-A7AAACFDCC1E}"/>
                  </a:ext>
                </a:extLst>
              </p:cNvPr>
              <p:cNvSpPr txBox="1">
                <a:spLocks noRot="1" noChangeAspect="1" noMove="1" noResize="1" noEditPoints="1" noAdjustHandles="1" noChangeArrowheads="1" noChangeShapeType="1" noTextEdit="1"/>
              </p:cNvSpPr>
              <p:nvPr/>
            </p:nvSpPr>
            <p:spPr>
              <a:xfrm>
                <a:off x="-3546383" y="3435936"/>
                <a:ext cx="379399"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EC4D79E-3ECA-8E8F-42F1-EE1C5BF4D73A}"/>
                  </a:ext>
                </a:extLst>
              </p:cNvPr>
              <p:cNvSpPr txBox="1"/>
              <p:nvPr/>
            </p:nvSpPr>
            <p:spPr>
              <a:xfrm>
                <a:off x="3494965" y="2678138"/>
                <a:ext cx="174244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𝑙</m:t>
                          </m:r>
                        </m:den>
                      </m:f>
                    </m:oMath>
                  </m:oMathPara>
                </a14:m>
                <a:endParaRPr lang="zh-CN" altLang="en-US" dirty="0"/>
              </a:p>
            </p:txBody>
          </p:sp>
        </mc:Choice>
        <mc:Fallback xmlns="">
          <p:sp>
            <p:nvSpPr>
              <p:cNvPr id="41" name="文本框 40">
                <a:extLst>
                  <a:ext uri="{FF2B5EF4-FFF2-40B4-BE49-F238E27FC236}">
                    <a16:creationId xmlns:a16="http://schemas.microsoft.com/office/drawing/2014/main" id="{0EC4D79E-3ECA-8E8F-42F1-EE1C5BF4D73A}"/>
                  </a:ext>
                </a:extLst>
              </p:cNvPr>
              <p:cNvSpPr txBox="1">
                <a:spLocks noRot="1" noChangeAspect="1" noMove="1" noResize="1" noEditPoints="1" noAdjustHandles="1" noChangeArrowheads="1" noChangeShapeType="1" noTextEdit="1"/>
              </p:cNvSpPr>
              <p:nvPr/>
            </p:nvSpPr>
            <p:spPr>
              <a:xfrm>
                <a:off x="3494965" y="2678138"/>
                <a:ext cx="1742440" cy="6090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5C5C1C88-3BEB-B209-B3F1-436FA98494CB}"/>
                  </a:ext>
                </a:extLst>
              </p:cNvPr>
              <p:cNvSpPr txBox="1"/>
              <p:nvPr/>
            </p:nvSpPr>
            <p:spPr>
              <a:xfrm>
                <a:off x="3494965" y="3392343"/>
                <a:ext cx="1742440" cy="618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𝑤</m:t>
                          </m:r>
                        </m:den>
                      </m:f>
                    </m:oMath>
                  </m:oMathPara>
                </a14:m>
                <a:endParaRPr lang="zh-CN" altLang="en-US" dirty="0"/>
              </a:p>
            </p:txBody>
          </p:sp>
        </mc:Choice>
        <mc:Fallback xmlns="">
          <p:sp>
            <p:nvSpPr>
              <p:cNvPr id="42" name="文本框 41">
                <a:extLst>
                  <a:ext uri="{FF2B5EF4-FFF2-40B4-BE49-F238E27FC236}">
                    <a16:creationId xmlns:a16="http://schemas.microsoft.com/office/drawing/2014/main" id="{5C5C1C88-3BEB-B209-B3F1-436FA98494CB}"/>
                  </a:ext>
                </a:extLst>
              </p:cNvPr>
              <p:cNvSpPr txBox="1">
                <a:spLocks noRot="1" noChangeAspect="1" noMove="1" noResize="1" noEditPoints="1" noAdjustHandles="1" noChangeArrowheads="1" noChangeShapeType="1" noTextEdit="1"/>
              </p:cNvSpPr>
              <p:nvPr/>
            </p:nvSpPr>
            <p:spPr>
              <a:xfrm>
                <a:off x="3494965" y="3392343"/>
                <a:ext cx="1742440" cy="61843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A4D83-ECC1-A1F1-96DF-CB3B741DADDD}"/>
                  </a:ext>
                </a:extLst>
              </p:cNvPr>
              <p:cNvSpPr txBox="1"/>
              <p:nvPr/>
            </p:nvSpPr>
            <p:spPr>
              <a:xfrm>
                <a:off x="3494965" y="4117921"/>
                <a:ext cx="1742440"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𝑚𝑖𝑛</m:t>
                              </m:r>
                            </m:sub>
                          </m:sSub>
                        </m:num>
                        <m:den>
                          <m:r>
                            <a:rPr lang="en-US" altLang="zh-CN" b="0" i="1" smtClean="0">
                              <a:latin typeface="Cambria Math" panose="02040503050406030204" pitchFamily="18" charset="0"/>
                            </a:rPr>
                            <m:t>h</m:t>
                          </m:r>
                        </m:den>
                      </m:f>
                    </m:oMath>
                  </m:oMathPara>
                </a14:m>
                <a:endParaRPr lang="zh-CN" altLang="en-US" dirty="0"/>
              </a:p>
            </p:txBody>
          </p:sp>
        </mc:Choice>
        <mc:Fallback xmlns="">
          <p:sp>
            <p:nvSpPr>
              <p:cNvPr id="43" name="文本框 42">
                <a:extLst>
                  <a:ext uri="{FF2B5EF4-FFF2-40B4-BE49-F238E27FC236}">
                    <a16:creationId xmlns:a16="http://schemas.microsoft.com/office/drawing/2014/main" id="{0C7A4D83-ECC1-A1F1-96DF-CB3B741DADDD}"/>
                  </a:ext>
                </a:extLst>
              </p:cNvPr>
              <p:cNvSpPr txBox="1">
                <a:spLocks noRot="1" noChangeAspect="1" noMove="1" noResize="1" noEditPoints="1" noAdjustHandles="1" noChangeArrowheads="1" noChangeShapeType="1" noTextEdit="1"/>
              </p:cNvSpPr>
              <p:nvPr/>
            </p:nvSpPr>
            <p:spPr>
              <a:xfrm>
                <a:off x="3494965" y="4117921"/>
                <a:ext cx="1742440" cy="610873"/>
              </a:xfrm>
              <a:prstGeom prst="rect">
                <a:avLst/>
              </a:prstGeom>
              <a:blipFill>
                <a:blip r:embed="rId16"/>
                <a:stretch>
                  <a:fillRect/>
                </a:stretch>
              </a:blipFill>
            </p:spPr>
            <p:txBody>
              <a:bodyPr/>
              <a:lstStyle/>
              <a:p>
                <a:r>
                  <a:rPr lang="zh-CN" altLang="en-US">
                    <a:noFill/>
                  </a:rPr>
                  <a:t> </a:t>
                </a:r>
              </a:p>
            </p:txBody>
          </p:sp>
        </mc:Fallback>
      </mc:AlternateContent>
      <p:sp>
        <p:nvSpPr>
          <p:cNvPr id="44" name="左大括号 43">
            <a:extLst>
              <a:ext uri="{FF2B5EF4-FFF2-40B4-BE49-F238E27FC236}">
                <a16:creationId xmlns:a16="http://schemas.microsoft.com/office/drawing/2014/main" id="{3FC50DB4-1CA9-E6F7-8711-936C127E8B44}"/>
              </a:ext>
            </a:extLst>
          </p:cNvPr>
          <p:cNvSpPr/>
          <p:nvPr/>
        </p:nvSpPr>
        <p:spPr>
          <a:xfrm>
            <a:off x="3215988" y="2807637"/>
            <a:ext cx="270203" cy="192115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02CC6949-0275-CF4A-4E52-5B173D29E8C6}"/>
              </a:ext>
            </a:extLst>
          </p:cNvPr>
          <p:cNvSpPr/>
          <p:nvPr/>
        </p:nvSpPr>
        <p:spPr>
          <a:xfrm rot="16200000">
            <a:off x="-3008594"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F9D88D27-77F0-96A7-BF22-6F173544F37C}"/>
              </a:ext>
            </a:extLst>
          </p:cNvPr>
          <p:cNvSpPr/>
          <p:nvPr/>
        </p:nvSpPr>
        <p:spPr>
          <a:xfrm rot="16200000">
            <a:off x="-572296"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26A9ED-1F4E-F3EA-6B56-EBED4043EE43}"/>
                  </a:ext>
                </a:extLst>
              </p:cNvPr>
              <p:cNvSpPr txBox="1"/>
              <p:nvPr/>
            </p:nvSpPr>
            <p:spPr>
              <a:xfrm>
                <a:off x="6310083" y="3192633"/>
                <a:ext cx="1285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=0.1010</m:t>
                      </m:r>
                    </m:oMath>
                  </m:oMathPara>
                </a14:m>
                <a:endParaRPr lang="en-US" altLang="zh-CN" b="0" dirty="0"/>
              </a:p>
            </p:txBody>
          </p:sp>
        </mc:Choice>
        <mc:Fallback xmlns="">
          <p:sp>
            <p:nvSpPr>
              <p:cNvPr id="6" name="文本框 5">
                <a:extLst>
                  <a:ext uri="{FF2B5EF4-FFF2-40B4-BE49-F238E27FC236}">
                    <a16:creationId xmlns:a16="http://schemas.microsoft.com/office/drawing/2014/main" id="{D226A9ED-1F4E-F3EA-6B56-EBED4043EE43}"/>
                  </a:ext>
                </a:extLst>
              </p:cNvPr>
              <p:cNvSpPr txBox="1">
                <a:spLocks noRot="1" noChangeAspect="1" noMove="1" noResize="1" noEditPoints="1" noAdjustHandles="1" noChangeArrowheads="1" noChangeShapeType="1" noTextEdit="1"/>
              </p:cNvSpPr>
              <p:nvPr/>
            </p:nvSpPr>
            <p:spPr>
              <a:xfrm>
                <a:off x="6310083" y="3192633"/>
                <a:ext cx="1285800" cy="276999"/>
              </a:xfrm>
              <a:prstGeom prst="rect">
                <a:avLst/>
              </a:prstGeom>
              <a:blipFill>
                <a:blip r:embed="rId17"/>
                <a:stretch>
                  <a:fillRect l="-4265" r="-4739"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9FDDE7-EDEB-A752-72E0-92F33AF341D0}"/>
                  </a:ext>
                </a:extLst>
              </p:cNvPr>
              <p:cNvSpPr txBox="1"/>
              <p:nvPr/>
            </p:nvSpPr>
            <p:spPr>
              <a:xfrm>
                <a:off x="6310083" y="3582453"/>
                <a:ext cx="129343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=0.0111</m:t>
                      </m:r>
                    </m:oMath>
                  </m:oMathPara>
                </a14:m>
                <a:endParaRPr lang="en-US" altLang="zh-CN" b="0" dirty="0"/>
              </a:p>
            </p:txBody>
          </p:sp>
        </mc:Choice>
        <mc:Fallback xmlns="">
          <p:sp>
            <p:nvSpPr>
              <p:cNvPr id="9" name="文本框 8">
                <a:extLst>
                  <a:ext uri="{FF2B5EF4-FFF2-40B4-BE49-F238E27FC236}">
                    <a16:creationId xmlns:a16="http://schemas.microsoft.com/office/drawing/2014/main" id="{F39FDDE7-EDEB-A752-72E0-92F33AF341D0}"/>
                  </a:ext>
                </a:extLst>
              </p:cNvPr>
              <p:cNvSpPr txBox="1">
                <a:spLocks noRot="1" noChangeAspect="1" noMove="1" noResize="1" noEditPoints="1" noAdjustHandles="1" noChangeArrowheads="1" noChangeShapeType="1" noTextEdit="1"/>
              </p:cNvSpPr>
              <p:nvPr/>
            </p:nvSpPr>
            <p:spPr>
              <a:xfrm>
                <a:off x="6310083" y="3582453"/>
                <a:ext cx="1293431" cy="298928"/>
              </a:xfrm>
              <a:prstGeom prst="rect">
                <a:avLst/>
              </a:prstGeom>
              <a:blipFill>
                <a:blip r:embed="rId18"/>
                <a:stretch>
                  <a:fillRect l="-4245" r="-4717"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AC34B27-F500-F6C5-5DF6-C43661907794}"/>
                  </a:ext>
                </a:extLst>
              </p:cNvPr>
              <p:cNvSpPr txBox="1"/>
              <p:nvPr/>
            </p:nvSpPr>
            <p:spPr>
              <a:xfrm>
                <a:off x="6310083" y="3972273"/>
                <a:ext cx="1275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=0.1100</m:t>
                      </m:r>
                    </m:oMath>
                  </m:oMathPara>
                </a14:m>
                <a:endParaRPr lang="en-US" altLang="zh-CN" b="0" dirty="0"/>
              </a:p>
            </p:txBody>
          </p:sp>
        </mc:Choice>
        <mc:Fallback xmlns="">
          <p:sp>
            <p:nvSpPr>
              <p:cNvPr id="13" name="文本框 12">
                <a:extLst>
                  <a:ext uri="{FF2B5EF4-FFF2-40B4-BE49-F238E27FC236}">
                    <a16:creationId xmlns:a16="http://schemas.microsoft.com/office/drawing/2014/main" id="{DAC34B27-F500-F6C5-5DF6-C43661907794}"/>
                  </a:ext>
                </a:extLst>
              </p:cNvPr>
              <p:cNvSpPr txBox="1">
                <a:spLocks noRot="1" noChangeAspect="1" noMove="1" noResize="1" noEditPoints="1" noAdjustHandles="1" noChangeArrowheads="1" noChangeShapeType="1" noTextEdit="1"/>
              </p:cNvSpPr>
              <p:nvPr/>
            </p:nvSpPr>
            <p:spPr>
              <a:xfrm>
                <a:off x="6310083" y="3972273"/>
                <a:ext cx="1275414" cy="276999"/>
              </a:xfrm>
              <a:prstGeom prst="rect">
                <a:avLst/>
              </a:prstGeom>
              <a:blipFill>
                <a:blip r:embed="rId19"/>
                <a:stretch>
                  <a:fillRect l="-4306" r="-4785" b="-31111"/>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253926F8-70B2-BB0F-9FA4-66CCBB4B4576}"/>
              </a:ext>
            </a:extLst>
          </p:cNvPr>
          <p:cNvSpPr/>
          <p:nvPr/>
        </p:nvSpPr>
        <p:spPr>
          <a:xfrm>
            <a:off x="7727403" y="3267632"/>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18E8BCA-934A-0CA4-C3F6-1560CBFB20C6}"/>
              </a:ext>
            </a:extLst>
          </p:cNvPr>
          <p:cNvSpPr/>
          <p:nvPr/>
        </p:nvSpPr>
        <p:spPr>
          <a:xfrm>
            <a:off x="7727403" y="3668417"/>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CC996C13-E53D-0CDE-A0EF-D1029FF4C805}"/>
              </a:ext>
            </a:extLst>
          </p:cNvPr>
          <p:cNvSpPr/>
          <p:nvPr/>
        </p:nvSpPr>
        <p:spPr>
          <a:xfrm>
            <a:off x="7727403" y="4047272"/>
            <a:ext cx="978408"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0AB1231-A2DE-4413-B008-C4F85F435F1F}"/>
                  </a:ext>
                </a:extLst>
              </p:cNvPr>
              <p:cNvSpPr txBox="1"/>
              <p:nvPr/>
            </p:nvSpPr>
            <p:spPr>
              <a:xfrm>
                <a:off x="8982163" y="3192633"/>
                <a:ext cx="23405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=1      0       1       0    </m:t>
                      </m:r>
                    </m:oMath>
                  </m:oMathPara>
                </a14:m>
                <a:endParaRPr lang="en-US" altLang="zh-CN" b="0" dirty="0"/>
              </a:p>
            </p:txBody>
          </p:sp>
        </mc:Choice>
        <mc:Fallback xmlns="">
          <p:sp>
            <p:nvSpPr>
              <p:cNvPr id="18" name="文本框 17">
                <a:extLst>
                  <a:ext uri="{FF2B5EF4-FFF2-40B4-BE49-F238E27FC236}">
                    <a16:creationId xmlns:a16="http://schemas.microsoft.com/office/drawing/2014/main" id="{80AB1231-A2DE-4413-B008-C4F85F435F1F}"/>
                  </a:ext>
                </a:extLst>
              </p:cNvPr>
              <p:cNvSpPr txBox="1">
                <a:spLocks noRot="1" noChangeAspect="1" noMove="1" noResize="1" noEditPoints="1" noAdjustHandles="1" noChangeArrowheads="1" noChangeShapeType="1" noTextEdit="1"/>
              </p:cNvSpPr>
              <p:nvPr/>
            </p:nvSpPr>
            <p:spPr>
              <a:xfrm>
                <a:off x="8982163" y="3192633"/>
                <a:ext cx="2340576" cy="276999"/>
              </a:xfrm>
              <a:prstGeom prst="rect">
                <a:avLst/>
              </a:prstGeom>
              <a:blipFill>
                <a:blip r:embed="rId20"/>
                <a:stretch>
                  <a:fillRect l="-2083"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EADE14-1657-B4DE-0B76-3A0C9DE16F15}"/>
                  </a:ext>
                </a:extLst>
              </p:cNvPr>
              <p:cNvSpPr txBox="1"/>
              <p:nvPr/>
            </p:nvSpPr>
            <p:spPr>
              <a:xfrm>
                <a:off x="8982163" y="3582453"/>
                <a:ext cx="219431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   0      1      1      1</m:t>
                      </m:r>
                    </m:oMath>
                  </m:oMathPara>
                </a14:m>
                <a:endParaRPr lang="en-US" altLang="zh-CN" b="0" dirty="0"/>
              </a:p>
            </p:txBody>
          </p:sp>
        </mc:Choice>
        <mc:Fallback xmlns="">
          <p:sp>
            <p:nvSpPr>
              <p:cNvPr id="19" name="文本框 18">
                <a:extLst>
                  <a:ext uri="{FF2B5EF4-FFF2-40B4-BE49-F238E27FC236}">
                    <a16:creationId xmlns:a16="http://schemas.microsoft.com/office/drawing/2014/main" id="{CBEADE14-1657-B4DE-0B76-3A0C9DE16F15}"/>
                  </a:ext>
                </a:extLst>
              </p:cNvPr>
              <p:cNvSpPr txBox="1">
                <a:spLocks noRot="1" noChangeAspect="1" noMove="1" noResize="1" noEditPoints="1" noAdjustHandles="1" noChangeArrowheads="1" noChangeShapeType="1" noTextEdit="1"/>
              </p:cNvSpPr>
              <p:nvPr/>
            </p:nvSpPr>
            <p:spPr>
              <a:xfrm>
                <a:off x="8982163" y="3582453"/>
                <a:ext cx="2194319" cy="298928"/>
              </a:xfrm>
              <a:prstGeom prst="rect">
                <a:avLst/>
              </a:prstGeom>
              <a:blipFill>
                <a:blip r:embed="rId21"/>
                <a:stretch>
                  <a:fillRect l="-2222" r="-2222"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8C0F635-F6CB-4152-6409-10B284F82B8B}"/>
                  </a:ext>
                </a:extLst>
              </p:cNvPr>
              <p:cNvSpPr txBox="1"/>
              <p:nvPr/>
            </p:nvSpPr>
            <p:spPr>
              <a:xfrm>
                <a:off x="8982163" y="3972273"/>
                <a:ext cx="233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1       1      0     0</m:t>
                      </m:r>
                    </m:oMath>
                  </m:oMathPara>
                </a14:m>
                <a:endParaRPr lang="en-US" altLang="zh-CN" b="0" dirty="0"/>
              </a:p>
            </p:txBody>
          </p:sp>
        </mc:Choice>
        <mc:Fallback xmlns="">
          <p:sp>
            <p:nvSpPr>
              <p:cNvPr id="20" name="文本框 19">
                <a:extLst>
                  <a:ext uri="{FF2B5EF4-FFF2-40B4-BE49-F238E27FC236}">
                    <a16:creationId xmlns:a16="http://schemas.microsoft.com/office/drawing/2014/main" id="{08C0F635-F6CB-4152-6409-10B284F82B8B}"/>
                  </a:ext>
                </a:extLst>
              </p:cNvPr>
              <p:cNvSpPr txBox="1">
                <a:spLocks noRot="1" noChangeAspect="1" noMove="1" noResize="1" noEditPoints="1" noAdjustHandles="1" noChangeArrowheads="1" noChangeShapeType="1" noTextEdit="1"/>
              </p:cNvSpPr>
              <p:nvPr/>
            </p:nvSpPr>
            <p:spPr>
              <a:xfrm>
                <a:off x="8982163" y="3972273"/>
                <a:ext cx="2330189" cy="276999"/>
              </a:xfrm>
              <a:prstGeom prst="rect">
                <a:avLst/>
              </a:prstGeom>
              <a:blipFill>
                <a:blip r:embed="rId22"/>
                <a:stretch>
                  <a:fillRect l="-2089" r="-1828" b="-31111"/>
                </a:stretch>
              </a:blipFill>
            </p:spPr>
            <p:txBody>
              <a:bodyPr/>
              <a:lstStyle/>
              <a:p>
                <a:r>
                  <a:rPr lang="zh-CN" altLang="en-US">
                    <a:noFill/>
                  </a:rPr>
                  <a:t> </a:t>
                </a:r>
              </a:p>
            </p:txBody>
          </p:sp>
        </mc:Fallback>
      </mc:AlternateContent>
      <p:grpSp>
        <p:nvGrpSpPr>
          <p:cNvPr id="21" name="组合 20">
            <a:extLst>
              <a:ext uri="{FF2B5EF4-FFF2-40B4-BE49-F238E27FC236}">
                <a16:creationId xmlns:a16="http://schemas.microsoft.com/office/drawing/2014/main" id="{429E3A40-9455-F89E-78FF-0E35A9547D4D}"/>
              </a:ext>
            </a:extLst>
          </p:cNvPr>
          <p:cNvGrpSpPr/>
          <p:nvPr/>
        </p:nvGrpSpPr>
        <p:grpSpPr>
          <a:xfrm>
            <a:off x="9967683" y="3192633"/>
            <a:ext cx="965200" cy="1544322"/>
            <a:chOff x="5344160" y="1927720"/>
            <a:chExt cx="965200" cy="1879600"/>
          </a:xfrm>
        </p:grpSpPr>
        <p:cxnSp>
          <p:nvCxnSpPr>
            <p:cNvPr id="22" name="直接连接符 21">
              <a:extLst>
                <a:ext uri="{FF2B5EF4-FFF2-40B4-BE49-F238E27FC236}">
                  <a16:creationId xmlns:a16="http://schemas.microsoft.com/office/drawing/2014/main" id="{1621399A-3B47-11E8-13E6-9E47D17873F9}"/>
                </a:ext>
              </a:extLst>
            </p:cNvPr>
            <p:cNvCxnSpPr>
              <a:cxnSpLocks/>
            </p:cNvCxnSpPr>
            <p:nvPr/>
          </p:nvCxnSpPr>
          <p:spPr>
            <a:xfrm>
              <a:off x="53441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B9BED02-5701-3B6D-DD02-11148645E685}"/>
                </a:ext>
              </a:extLst>
            </p:cNvPr>
            <p:cNvCxnSpPr>
              <a:cxnSpLocks/>
            </p:cNvCxnSpPr>
            <p:nvPr/>
          </p:nvCxnSpPr>
          <p:spPr>
            <a:xfrm>
              <a:off x="58267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E02F48B-18C0-24C9-079A-1B4B4E1A695E}"/>
                </a:ext>
              </a:extLst>
            </p:cNvPr>
            <p:cNvCxnSpPr>
              <a:cxnSpLocks/>
            </p:cNvCxnSpPr>
            <p:nvPr/>
          </p:nvCxnSpPr>
          <p:spPr>
            <a:xfrm>
              <a:off x="6309360" y="1927720"/>
              <a:ext cx="0" cy="18796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E389928-DCA0-9EAB-74BB-1647D5937ADD}"/>
                  </a:ext>
                </a:extLst>
              </p:cNvPr>
              <p:cNvSpPr txBox="1"/>
              <p:nvPr/>
            </p:nvSpPr>
            <p:spPr>
              <a:xfrm>
                <a:off x="7803692" y="4367623"/>
                <a:ext cx="3745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Morton</m:t>
                      </m:r>
                      <m:r>
                        <a:rPr lang="en-US" altLang="zh-CN" b="0" i="1" smtClean="0">
                          <a:latin typeface="Cambria Math" panose="02040503050406030204" pitchFamily="18" charset="0"/>
                        </a:rPr>
                        <m:t> </m:t>
                      </m:r>
                      <m:r>
                        <a:rPr lang="en-US" altLang="zh-CN" b="0" i="1" smtClean="0">
                          <a:latin typeface="Cambria Math" panose="02040503050406030204" pitchFamily="18" charset="0"/>
                        </a:rPr>
                        <m:t>𝐶𝑜𝑑𝑒</m:t>
                      </m:r>
                      <m:r>
                        <a:rPr lang="en-US" altLang="zh-CN" b="0" i="1" smtClean="0">
                          <a:latin typeface="Cambria Math" panose="02040503050406030204" pitchFamily="18" charset="0"/>
                        </a:rPr>
                        <m:t>=101  011  110  010</m:t>
                      </m:r>
                    </m:oMath>
                  </m:oMathPara>
                </a14:m>
                <a:endParaRPr lang="zh-CN" altLang="en-US" dirty="0"/>
              </a:p>
            </p:txBody>
          </p:sp>
        </mc:Choice>
        <mc:Fallback xmlns="">
          <p:sp>
            <p:nvSpPr>
              <p:cNvPr id="25" name="文本框 24">
                <a:extLst>
                  <a:ext uri="{FF2B5EF4-FFF2-40B4-BE49-F238E27FC236}">
                    <a16:creationId xmlns:a16="http://schemas.microsoft.com/office/drawing/2014/main" id="{DE389928-DCA0-9EAB-74BB-1647D5937ADD}"/>
                  </a:ext>
                </a:extLst>
              </p:cNvPr>
              <p:cNvSpPr txBox="1">
                <a:spLocks noRot="1" noChangeAspect="1" noMove="1" noResize="1" noEditPoints="1" noAdjustHandles="1" noChangeArrowheads="1" noChangeShapeType="1" noTextEdit="1"/>
              </p:cNvSpPr>
              <p:nvPr/>
            </p:nvSpPr>
            <p:spPr>
              <a:xfrm>
                <a:off x="7803692" y="4367623"/>
                <a:ext cx="3745192" cy="369332"/>
              </a:xfrm>
              <a:prstGeom prst="rect">
                <a:avLst/>
              </a:prstGeom>
              <a:blipFill>
                <a:blip r:embed="rId23"/>
                <a:stretch>
                  <a:fillRect/>
                </a:stretch>
              </a:blipFill>
            </p:spPr>
            <p:txBody>
              <a:bodyPr/>
              <a:lstStyle/>
              <a:p>
                <a:r>
                  <a:rPr lang="zh-CN" altLang="en-US">
                    <a:noFill/>
                  </a:rPr>
                  <a:t> </a:t>
                </a:r>
              </a:p>
            </p:txBody>
          </p:sp>
        </mc:Fallback>
      </mc:AlternateContent>
      <p:sp>
        <p:nvSpPr>
          <p:cNvPr id="26" name="箭头: 下 25">
            <a:extLst>
              <a:ext uri="{FF2B5EF4-FFF2-40B4-BE49-F238E27FC236}">
                <a16:creationId xmlns:a16="http://schemas.microsoft.com/office/drawing/2014/main" id="{4BBE3E83-2FC5-97ED-FC7F-9E8621E72071}"/>
              </a:ext>
            </a:extLst>
          </p:cNvPr>
          <p:cNvSpPr/>
          <p:nvPr/>
        </p:nvSpPr>
        <p:spPr>
          <a:xfrm rot="16200000">
            <a:off x="5632744" y="3620602"/>
            <a:ext cx="306494"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03142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pSp>
        <p:nvGrpSpPr>
          <p:cNvPr id="2" name="组合 1">
            <a:extLst>
              <a:ext uri="{FF2B5EF4-FFF2-40B4-BE49-F238E27FC236}">
                <a16:creationId xmlns:a16="http://schemas.microsoft.com/office/drawing/2014/main" id="{AA8452CA-392E-B5F5-2198-74D82F6659B4}"/>
              </a:ext>
            </a:extLst>
          </p:cNvPr>
          <p:cNvGrpSpPr/>
          <p:nvPr/>
        </p:nvGrpSpPr>
        <p:grpSpPr>
          <a:xfrm>
            <a:off x="1397528" y="1258405"/>
            <a:ext cx="9139455" cy="4487705"/>
            <a:chOff x="1397528" y="1258405"/>
            <a:chExt cx="9139455" cy="4487705"/>
          </a:xfrm>
        </p:grpSpPr>
        <p:pic>
          <p:nvPicPr>
            <p:cNvPr id="27" name="图片 26">
              <a:extLst>
                <a:ext uri="{FF2B5EF4-FFF2-40B4-BE49-F238E27FC236}">
                  <a16:creationId xmlns:a16="http://schemas.microsoft.com/office/drawing/2014/main" id="{6D6C37D9-E619-F753-474A-EBCCF849B164}"/>
                </a:ext>
              </a:extLst>
            </p:cNvPr>
            <p:cNvPicPr>
              <a:picLocks noChangeAspect="1"/>
            </p:cNvPicPr>
            <p:nvPr/>
          </p:nvPicPr>
          <p:blipFill rotWithShape="1">
            <a:blip r:embed="rId3">
              <a:extLst>
                <a:ext uri="{28A0092B-C50C-407E-A947-70E740481C1C}">
                  <a14:useLocalDpi xmlns:a14="http://schemas.microsoft.com/office/drawing/2010/main" val="0"/>
                </a:ext>
              </a:extLst>
            </a:blip>
            <a:srcRect t="74753"/>
            <a:stretch/>
          </p:blipFill>
          <p:spPr>
            <a:xfrm>
              <a:off x="1397528" y="4539898"/>
              <a:ext cx="3683535" cy="920766"/>
            </a:xfrm>
            <a:prstGeom prst="rect">
              <a:avLst/>
            </a:prstGeom>
          </p:spPr>
        </p:pic>
        <p:sp>
          <p:nvSpPr>
            <p:cNvPr id="28" name="文本框 27">
              <a:extLst>
                <a:ext uri="{FF2B5EF4-FFF2-40B4-BE49-F238E27FC236}">
                  <a16:creationId xmlns:a16="http://schemas.microsoft.com/office/drawing/2014/main" id="{4A952CB1-A865-0A54-742A-E2EDC11F964F}"/>
                </a:ext>
              </a:extLst>
            </p:cNvPr>
            <p:cNvSpPr txBox="1"/>
            <p:nvPr/>
          </p:nvSpPr>
          <p:spPr>
            <a:xfrm>
              <a:off x="1607563" y="5404319"/>
              <a:ext cx="3263463" cy="341791"/>
            </a:xfrm>
            <a:prstGeom prst="rect">
              <a:avLst/>
            </a:prstGeom>
            <a:noFill/>
          </p:spPr>
          <p:txBody>
            <a:bodyPr wrap="square">
              <a:spAutoFit/>
            </a:bodyPr>
            <a:lstStyle/>
            <a:p>
              <a:pPr algn="ctr"/>
              <a:r>
                <a:rPr lang="zh-CN" altLang="en-US" sz="1200" dirty="0">
                  <a:solidFill>
                    <a:schemeClr val="bg1">
                      <a:lumMod val="65000"/>
                    </a:schemeClr>
                  </a:solidFill>
                </a:rPr>
                <a:t>Fast BVH Construction on GPUs</a:t>
              </a:r>
            </a:p>
          </p:txBody>
        </p:sp>
        <p:pic>
          <p:nvPicPr>
            <p:cNvPr id="31" name="图片 30">
              <a:extLst>
                <a:ext uri="{FF2B5EF4-FFF2-40B4-BE49-F238E27FC236}">
                  <a16:creationId xmlns:a16="http://schemas.microsoft.com/office/drawing/2014/main" id="{CB3F8199-21F9-EAB4-D1C6-AABB6E41C1D7}"/>
                </a:ext>
              </a:extLst>
            </p:cNvPr>
            <p:cNvPicPr>
              <a:picLocks noChangeAspect="1"/>
            </p:cNvPicPr>
            <p:nvPr/>
          </p:nvPicPr>
          <p:blipFill rotWithShape="1">
            <a:blip r:embed="rId3">
              <a:extLst>
                <a:ext uri="{28A0092B-C50C-407E-A947-70E740481C1C}">
                  <a14:useLocalDpi xmlns:a14="http://schemas.microsoft.com/office/drawing/2010/main" val="0"/>
                </a:ext>
              </a:extLst>
            </a:blip>
            <a:srcRect l="3841" r="8274" b="26640"/>
            <a:stretch/>
          </p:blipFill>
          <p:spPr>
            <a:xfrm>
              <a:off x="1561843" y="1682754"/>
              <a:ext cx="3237250" cy="2675496"/>
            </a:xfrm>
            <a:prstGeom prst="rect">
              <a:avLst/>
            </a:prstGeom>
          </p:spPr>
        </p:pic>
        <p:pic>
          <p:nvPicPr>
            <p:cNvPr id="45" name="图片 44">
              <a:extLst>
                <a:ext uri="{FF2B5EF4-FFF2-40B4-BE49-F238E27FC236}">
                  <a16:creationId xmlns:a16="http://schemas.microsoft.com/office/drawing/2014/main" id="{519353F3-D714-60B1-427B-12434076AB05}"/>
                </a:ext>
              </a:extLst>
            </p:cNvPr>
            <p:cNvPicPr>
              <a:picLocks noChangeAspect="1"/>
            </p:cNvPicPr>
            <p:nvPr/>
          </p:nvPicPr>
          <p:blipFill rotWithShape="1">
            <a:blip r:embed="rId3">
              <a:extLst>
                <a:ext uri="{28A0092B-C50C-407E-A947-70E740481C1C}">
                  <a14:useLocalDpi xmlns:a14="http://schemas.microsoft.com/office/drawing/2010/main" val="0"/>
                </a:ext>
              </a:extLst>
            </a:blip>
            <a:srcRect t="74753"/>
            <a:stretch/>
          </p:blipFill>
          <p:spPr>
            <a:xfrm>
              <a:off x="6853448" y="4539898"/>
              <a:ext cx="3683535" cy="920766"/>
            </a:xfrm>
            <a:prstGeom prst="rect">
              <a:avLst/>
            </a:prstGeom>
          </p:spPr>
        </p:pic>
        <p:sp>
          <p:nvSpPr>
            <p:cNvPr id="46" name="文本框 45">
              <a:extLst>
                <a:ext uri="{FF2B5EF4-FFF2-40B4-BE49-F238E27FC236}">
                  <a16:creationId xmlns:a16="http://schemas.microsoft.com/office/drawing/2014/main" id="{71378C3E-4520-767D-18CF-D8FEA88FA59A}"/>
                </a:ext>
              </a:extLst>
            </p:cNvPr>
            <p:cNvSpPr txBox="1"/>
            <p:nvPr/>
          </p:nvSpPr>
          <p:spPr>
            <a:xfrm>
              <a:off x="7063483" y="5404319"/>
              <a:ext cx="3263463" cy="341791"/>
            </a:xfrm>
            <a:prstGeom prst="rect">
              <a:avLst/>
            </a:prstGeom>
            <a:noFill/>
          </p:spPr>
          <p:txBody>
            <a:bodyPr wrap="square">
              <a:spAutoFit/>
            </a:bodyPr>
            <a:lstStyle/>
            <a:p>
              <a:pPr algn="ctr"/>
              <a:r>
                <a:rPr lang="zh-CN" altLang="en-US" sz="1200" dirty="0">
                  <a:solidFill>
                    <a:schemeClr val="bg1">
                      <a:lumMod val="65000"/>
                    </a:schemeClr>
                  </a:solidFill>
                </a:rPr>
                <a:t>Fast BVH Construction on GPUs</a:t>
              </a:r>
            </a:p>
          </p:txBody>
        </p:sp>
        <p:pic>
          <p:nvPicPr>
            <p:cNvPr id="47" name="图片 46">
              <a:extLst>
                <a:ext uri="{FF2B5EF4-FFF2-40B4-BE49-F238E27FC236}">
                  <a16:creationId xmlns:a16="http://schemas.microsoft.com/office/drawing/2014/main" id="{F115389D-29F1-817E-4539-7CF2E544B866}"/>
                </a:ext>
              </a:extLst>
            </p:cNvPr>
            <p:cNvPicPr>
              <a:picLocks noChangeAspect="1"/>
            </p:cNvPicPr>
            <p:nvPr/>
          </p:nvPicPr>
          <p:blipFill rotWithShape="1">
            <a:blip r:embed="rId3">
              <a:extLst>
                <a:ext uri="{28A0092B-C50C-407E-A947-70E740481C1C}">
                  <a14:useLocalDpi xmlns:a14="http://schemas.microsoft.com/office/drawing/2010/main" val="0"/>
                </a:ext>
              </a:extLst>
            </a:blip>
            <a:srcRect l="3841" r="8274" b="26640"/>
            <a:stretch/>
          </p:blipFill>
          <p:spPr>
            <a:xfrm rot="5400000">
              <a:off x="7076589" y="1539282"/>
              <a:ext cx="3237250" cy="2675496"/>
            </a:xfrm>
            <a:prstGeom prst="rect">
              <a:avLst/>
            </a:prstGeom>
          </p:spPr>
        </p:pic>
        <p:sp>
          <p:nvSpPr>
            <p:cNvPr id="48" name="箭头: 右 47">
              <a:extLst>
                <a:ext uri="{FF2B5EF4-FFF2-40B4-BE49-F238E27FC236}">
                  <a16:creationId xmlns:a16="http://schemas.microsoft.com/office/drawing/2014/main" id="{3589AC2C-9182-AA2D-4FED-BCE3864BB279}"/>
                </a:ext>
              </a:extLst>
            </p:cNvPr>
            <p:cNvSpPr/>
            <p:nvPr/>
          </p:nvSpPr>
          <p:spPr>
            <a:xfrm>
              <a:off x="5341620" y="3127659"/>
              <a:ext cx="1511828" cy="259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73E1FA77-B729-AE11-EDE4-EDE393B026E4}"/>
                </a:ext>
              </a:extLst>
            </p:cNvPr>
            <p:cNvSpPr txBox="1"/>
            <p:nvPr/>
          </p:nvSpPr>
          <p:spPr>
            <a:xfrm>
              <a:off x="5408865" y="2758327"/>
              <a:ext cx="1338828" cy="369332"/>
            </a:xfrm>
            <a:prstGeom prst="rect">
              <a:avLst/>
            </a:prstGeom>
            <a:noFill/>
          </p:spPr>
          <p:txBody>
            <a:bodyPr wrap="none" rtlCol="0">
              <a:spAutoFit/>
            </a:bodyPr>
            <a:lstStyle/>
            <a:p>
              <a:r>
                <a:rPr lang="zh-CN" altLang="en-US" dirty="0"/>
                <a:t>坐标轴不同</a:t>
              </a:r>
            </a:p>
          </p:txBody>
        </p:sp>
      </p:grpSp>
    </p:spTree>
    <p:extLst>
      <p:ext uri="{BB962C8B-B14F-4D97-AF65-F5344CB8AC3E}">
        <p14:creationId xmlns:p14="http://schemas.microsoft.com/office/powerpoint/2010/main" val="4140980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40" name="表格 92">
            <a:extLst>
              <a:ext uri="{FF2B5EF4-FFF2-40B4-BE49-F238E27FC236}">
                <a16:creationId xmlns:a16="http://schemas.microsoft.com/office/drawing/2014/main" id="{092D7092-CA61-53F7-461E-B7385A2F6E7C}"/>
              </a:ext>
            </a:extLst>
          </p:cNvPr>
          <p:cNvGraphicFramePr>
            <a:graphicFrameLocks noGrp="1"/>
          </p:cNvGraphicFramePr>
          <p:nvPr>
            <p:extLst>
              <p:ext uri="{D42A27DB-BD31-4B8C-83A1-F6EECF244321}">
                <p14:modId xmlns:p14="http://schemas.microsoft.com/office/powerpoint/2010/main" val="2806469737"/>
              </p:ext>
            </p:extLst>
          </p:nvPr>
        </p:nvGraphicFramePr>
        <p:xfrm>
          <a:off x="6097337" y="2034650"/>
          <a:ext cx="4608576" cy="3332480"/>
        </p:xfrm>
        <a:graphic>
          <a:graphicData uri="http://schemas.openxmlformats.org/drawingml/2006/table">
            <a:tbl>
              <a:tblPr firstRow="1" bandRow="1">
                <a:tableStyleId>{F5AB1C69-6EDB-4FF4-983F-18BD219EF322}</a:tableStyleId>
              </a:tblPr>
              <a:tblGrid>
                <a:gridCol w="804672">
                  <a:extLst>
                    <a:ext uri="{9D8B030D-6E8A-4147-A177-3AD203B41FA5}">
                      <a16:colId xmlns:a16="http://schemas.microsoft.com/office/drawing/2014/main" val="3650127667"/>
                    </a:ext>
                  </a:extLst>
                </a:gridCol>
                <a:gridCol w="918972">
                  <a:extLst>
                    <a:ext uri="{9D8B030D-6E8A-4147-A177-3AD203B41FA5}">
                      <a16:colId xmlns:a16="http://schemas.microsoft.com/office/drawing/2014/main" val="117077497"/>
                    </a:ext>
                  </a:extLst>
                </a:gridCol>
                <a:gridCol w="868680">
                  <a:extLst>
                    <a:ext uri="{9D8B030D-6E8A-4147-A177-3AD203B41FA5}">
                      <a16:colId xmlns:a16="http://schemas.microsoft.com/office/drawing/2014/main" val="4014300597"/>
                    </a:ext>
                  </a:extLst>
                </a:gridCol>
                <a:gridCol w="2016252">
                  <a:extLst>
                    <a:ext uri="{9D8B030D-6E8A-4147-A177-3AD203B41FA5}">
                      <a16:colId xmlns:a16="http://schemas.microsoft.com/office/drawing/2014/main" val="2538967094"/>
                    </a:ext>
                  </a:extLst>
                </a:gridCol>
              </a:tblGrid>
              <a:tr h="0">
                <a:tc>
                  <a:txBody>
                    <a:bodyPr/>
                    <a:lstStyle/>
                    <a:p>
                      <a:r>
                        <a:rPr lang="en-US" altLang="zh-CN" dirty="0"/>
                        <a:t>Index</a:t>
                      </a:r>
                      <a:endParaRPr lang="zh-CN" altLang="en-US" dirty="0"/>
                    </a:p>
                  </a:txBody>
                  <a:tcPr/>
                </a:tc>
                <a:tc>
                  <a:txBody>
                    <a:bodyPr/>
                    <a:lstStyle/>
                    <a:p>
                      <a:r>
                        <a:rPr lang="en-US" altLang="zh-CN" dirty="0"/>
                        <a:t>X</a:t>
                      </a:r>
                      <a:endParaRPr lang="zh-CN" altLang="en-US" dirty="0"/>
                    </a:p>
                  </a:txBody>
                  <a:tcPr/>
                </a:tc>
                <a:tc>
                  <a:txBody>
                    <a:bodyPr/>
                    <a:lstStyle/>
                    <a:p>
                      <a:r>
                        <a:rPr lang="en-US" altLang="zh-CN" dirty="0"/>
                        <a:t>Y</a:t>
                      </a:r>
                      <a:endParaRPr lang="zh-CN" altLang="en-US" dirty="0"/>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00B0F0"/>
                          </a:solidFill>
                        </a:rPr>
                        <a:t>001</a:t>
                      </a:r>
                      <a:endParaRPr lang="zh-CN" altLang="en-US" dirty="0">
                        <a:solidFill>
                          <a:srgbClr val="00B0F0"/>
                        </a:solidFill>
                      </a:endParaRPr>
                    </a:p>
                  </a:txBody>
                  <a:tcPr/>
                </a:tc>
                <a:tc>
                  <a:txBody>
                    <a:bodyPr/>
                    <a:lstStyle/>
                    <a:p>
                      <a:r>
                        <a:rPr lang="en-US" altLang="zh-CN" dirty="0">
                          <a:solidFill>
                            <a:srgbClr val="FF0000"/>
                          </a:solidFill>
                        </a:rPr>
                        <a:t>000</a:t>
                      </a:r>
                      <a:endParaRPr lang="zh-CN" altLang="en-US" dirty="0">
                        <a:solidFill>
                          <a:srgbClr val="FF0000"/>
                        </a:solidFill>
                      </a:endParaRP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r>
                        <a:rPr lang="en-US" altLang="zh-CN" dirty="0">
                          <a:solidFill>
                            <a:srgbClr val="00B0F0"/>
                          </a:solidFill>
                        </a:rPr>
                        <a:t>000</a:t>
                      </a:r>
                      <a:endParaRPr lang="zh-CN" altLang="en-US" dirty="0">
                        <a:solidFill>
                          <a:srgbClr val="00B0F0"/>
                        </a:solidFill>
                      </a:endParaRPr>
                    </a:p>
                  </a:txBody>
                  <a:tcPr/>
                </a:tc>
                <a:tc>
                  <a:txBody>
                    <a:bodyPr/>
                    <a:lstStyle/>
                    <a:p>
                      <a:r>
                        <a:rPr lang="en-US" altLang="zh-CN" dirty="0">
                          <a:solidFill>
                            <a:srgbClr val="FF0000"/>
                          </a:solidFill>
                        </a:rPr>
                        <a:t>001</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r>
                        <a:rPr lang="en-US" altLang="zh-CN" dirty="0">
                          <a:solidFill>
                            <a:srgbClr val="00B0F0"/>
                          </a:solidFill>
                        </a:rPr>
                        <a:t>010</a:t>
                      </a:r>
                      <a:endParaRPr lang="zh-CN" altLang="en-US" dirty="0">
                        <a:solidFill>
                          <a:srgbClr val="00B0F0"/>
                        </a:solidFill>
                      </a:endParaRPr>
                    </a:p>
                  </a:txBody>
                  <a:tcPr/>
                </a:tc>
                <a:tc>
                  <a:txBody>
                    <a:bodyPr/>
                    <a:lstStyle/>
                    <a:p>
                      <a:r>
                        <a:rPr lang="en-US" altLang="zh-CN" dirty="0">
                          <a:solidFill>
                            <a:srgbClr val="FF0000"/>
                          </a:solidFill>
                        </a:rPr>
                        <a:t>000</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r>
                        <a:rPr lang="en-US" altLang="zh-CN" dirty="0">
                          <a:solidFill>
                            <a:srgbClr val="00B0F0"/>
                          </a:solidFill>
                        </a:rPr>
                        <a:t>011</a:t>
                      </a:r>
                      <a:endParaRPr lang="zh-CN" altLang="en-US" dirty="0">
                        <a:solidFill>
                          <a:srgbClr val="00B0F0"/>
                        </a:solidFill>
                      </a:endParaRPr>
                    </a:p>
                  </a:txBody>
                  <a:tcPr/>
                </a:tc>
                <a:tc>
                  <a:txBody>
                    <a:bodyPr/>
                    <a:lstStyle/>
                    <a:p>
                      <a:r>
                        <a:rPr lang="en-US" altLang="zh-CN" dirty="0">
                          <a:solidFill>
                            <a:srgbClr val="FF0000"/>
                          </a:solidFill>
                        </a:rPr>
                        <a:t>000</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r>
                        <a:rPr lang="en-US" altLang="zh-CN" dirty="0">
                          <a:solidFill>
                            <a:srgbClr val="00B0F0"/>
                          </a:solidFill>
                        </a:rPr>
                        <a:t>101</a:t>
                      </a:r>
                      <a:endParaRPr lang="zh-CN" altLang="en-US" dirty="0">
                        <a:solidFill>
                          <a:srgbClr val="00B0F0"/>
                        </a:solidFill>
                      </a:endParaRPr>
                    </a:p>
                  </a:txBody>
                  <a:tcPr/>
                </a:tc>
                <a:tc>
                  <a:txBody>
                    <a:bodyPr/>
                    <a:lstStyle/>
                    <a:p>
                      <a:r>
                        <a:rPr lang="en-US" altLang="zh-CN" dirty="0">
                          <a:solidFill>
                            <a:srgbClr val="FF0000"/>
                          </a:solidFill>
                        </a:rPr>
                        <a:t>001</a:t>
                      </a:r>
                      <a:endParaRPr lang="zh-CN"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00B0F0"/>
                          </a:solidFill>
                        </a:rPr>
                        <a:t>100</a:t>
                      </a:r>
                      <a:endParaRPr lang="zh-CN" altLang="en-US" dirty="0">
                        <a:solidFill>
                          <a:srgbClr val="00B0F0"/>
                        </a:solidFill>
                      </a:endParaRPr>
                    </a:p>
                  </a:txBody>
                  <a:tcPr/>
                </a:tc>
                <a:tc>
                  <a:txBody>
                    <a:bodyPr/>
                    <a:lstStyle/>
                    <a:p>
                      <a:r>
                        <a:rPr lang="en-US" altLang="zh-CN" dirty="0">
                          <a:solidFill>
                            <a:srgbClr val="FF0000"/>
                          </a:solidFill>
                        </a:rPr>
                        <a:t>010</a:t>
                      </a:r>
                      <a:endParaRPr lang="zh-CN" altLang="en-US" dirty="0">
                        <a:solidFill>
                          <a:srgbClr val="FF0000"/>
                        </a:solidFill>
                      </a:endParaRPr>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00B0F0"/>
                          </a:solidFill>
                        </a:rPr>
                        <a:t>101</a:t>
                      </a:r>
                      <a:endParaRPr lang="zh-CN" altLang="en-US" dirty="0">
                        <a:solidFill>
                          <a:srgbClr val="00B0F0"/>
                        </a:solidFill>
                      </a:endParaRPr>
                    </a:p>
                  </a:txBody>
                  <a:tcPr/>
                </a:tc>
                <a:tc>
                  <a:txBody>
                    <a:bodyPr/>
                    <a:lstStyle/>
                    <a:p>
                      <a:r>
                        <a:rPr lang="en-US" altLang="zh-CN" dirty="0">
                          <a:solidFill>
                            <a:srgbClr val="FF0000"/>
                          </a:solidFill>
                        </a:rPr>
                        <a:t>010</a:t>
                      </a:r>
                      <a:endParaRPr lang="zh-CN" altLang="en-US" dirty="0">
                        <a:solidFill>
                          <a:srgbClr val="FF0000"/>
                        </a:solidFill>
                      </a:endParaRPr>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00B0F0"/>
                          </a:solidFill>
                        </a:rPr>
                        <a:t>111</a:t>
                      </a:r>
                      <a:endParaRPr lang="zh-CN" altLang="en-US" dirty="0">
                        <a:solidFill>
                          <a:srgbClr val="00B0F0"/>
                        </a:solidFill>
                      </a:endParaRPr>
                    </a:p>
                  </a:txBody>
                  <a:tcPr/>
                </a:tc>
                <a:tc>
                  <a:txBody>
                    <a:bodyPr/>
                    <a:lstStyle/>
                    <a:p>
                      <a:r>
                        <a:rPr lang="en-US" altLang="zh-CN" dirty="0">
                          <a:solidFill>
                            <a:srgbClr val="FF0000"/>
                          </a:solidFill>
                        </a:rPr>
                        <a:t>011</a:t>
                      </a:r>
                      <a:endParaRPr lang="zh-CN" altLang="en-US" dirty="0">
                        <a:solidFill>
                          <a:srgbClr val="FF0000"/>
                        </a:solidFill>
                      </a:endParaRPr>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grpSp>
        <p:nvGrpSpPr>
          <p:cNvPr id="27" name="组合 26">
            <a:extLst>
              <a:ext uri="{FF2B5EF4-FFF2-40B4-BE49-F238E27FC236}">
                <a16:creationId xmlns:a16="http://schemas.microsoft.com/office/drawing/2014/main" id="{DB3CF76A-CB4A-ADE5-ABCE-D5523F9A7B07}"/>
              </a:ext>
            </a:extLst>
          </p:cNvPr>
          <p:cNvGrpSpPr/>
          <p:nvPr/>
        </p:nvGrpSpPr>
        <p:grpSpPr>
          <a:xfrm>
            <a:off x="1308100" y="1661632"/>
            <a:ext cx="4179430" cy="3887183"/>
            <a:chOff x="1308100" y="1661632"/>
            <a:chExt cx="4179430" cy="3887183"/>
          </a:xfrm>
        </p:grpSpPr>
        <p:pic>
          <p:nvPicPr>
            <p:cNvPr id="2" name="内容占位符 6">
              <a:extLst>
                <a:ext uri="{FF2B5EF4-FFF2-40B4-BE49-F238E27FC236}">
                  <a16:creationId xmlns:a16="http://schemas.microsoft.com/office/drawing/2014/main" id="{0BB46F5E-DAAC-7358-E0BD-D49319BA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0" y="1661632"/>
              <a:ext cx="3810000" cy="3733800"/>
            </a:xfrm>
            <a:prstGeom prst="rect">
              <a:avLst/>
            </a:prstGeom>
          </p:spPr>
        </p:pic>
        <p:sp>
          <p:nvSpPr>
            <p:cNvPr id="3" name="矩形 2">
              <a:extLst>
                <a:ext uri="{FF2B5EF4-FFF2-40B4-BE49-F238E27FC236}">
                  <a16:creationId xmlns:a16="http://schemas.microsoft.com/office/drawing/2014/main" id="{AC0A136E-CF8C-517A-3FB3-B8273F90F033}"/>
                </a:ext>
              </a:extLst>
            </p:cNvPr>
            <p:cNvSpPr/>
            <p:nvPr/>
          </p:nvSpPr>
          <p:spPr>
            <a:xfrm>
              <a:off x="1722353" y="2117426"/>
              <a:ext cx="3765177" cy="3402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990D784-652A-3E8C-9D76-388065FE453F}"/>
                </a:ext>
              </a:extLst>
            </p:cNvPr>
            <p:cNvCxnSpPr/>
            <p:nvPr/>
          </p:nvCxnSpPr>
          <p:spPr>
            <a:xfrm>
              <a:off x="1722353" y="2897504"/>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3CF3CC2-AC3C-6E93-5C04-C0BE4B15DC27}"/>
                </a:ext>
              </a:extLst>
            </p:cNvPr>
            <p:cNvCxnSpPr/>
            <p:nvPr/>
          </p:nvCxnSpPr>
          <p:spPr>
            <a:xfrm>
              <a:off x="1722353" y="4582869"/>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3B3BCE2-A5B5-A5AA-D0FF-953A192CE704}"/>
                </a:ext>
              </a:extLst>
            </p:cNvPr>
            <p:cNvCxnSpPr/>
            <p:nvPr/>
          </p:nvCxnSpPr>
          <p:spPr>
            <a:xfrm rot="5400000">
              <a:off x="2484354" y="3791733"/>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EDFFE24-1AAC-B01F-2E46-CB864EEED749}"/>
                </a:ext>
              </a:extLst>
            </p:cNvPr>
            <p:cNvCxnSpPr/>
            <p:nvPr/>
          </p:nvCxnSpPr>
          <p:spPr>
            <a:xfrm rot="5400000">
              <a:off x="798989" y="3791733"/>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A82660F-7D31-57F7-27E9-F758670034F5}"/>
                </a:ext>
              </a:extLst>
            </p:cNvPr>
            <p:cNvCxnSpPr/>
            <p:nvPr/>
          </p:nvCxnSpPr>
          <p:spPr>
            <a:xfrm>
              <a:off x="1713389" y="3737947"/>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9B31C4C-D0BB-A556-9CBF-903B43EA8151}"/>
                </a:ext>
              </a:extLst>
            </p:cNvPr>
            <p:cNvCxnSpPr/>
            <p:nvPr/>
          </p:nvCxnSpPr>
          <p:spPr>
            <a:xfrm rot="5400000">
              <a:off x="1643911" y="3782769"/>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等腰三角形 12">
              <a:extLst>
                <a:ext uri="{FF2B5EF4-FFF2-40B4-BE49-F238E27FC236}">
                  <a16:creationId xmlns:a16="http://schemas.microsoft.com/office/drawing/2014/main" id="{33987F13-B8E6-4BC2-D7B4-3EC97CE2C5C9}"/>
                </a:ext>
              </a:extLst>
            </p:cNvPr>
            <p:cNvSpPr/>
            <p:nvPr/>
          </p:nvSpPr>
          <p:spPr>
            <a:xfrm>
              <a:off x="1679408" y="2563302"/>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DCF69673-E067-37D4-EBB2-68D0619B8F80}"/>
                </a:ext>
              </a:extLst>
            </p:cNvPr>
            <p:cNvSpPr/>
            <p:nvPr/>
          </p:nvSpPr>
          <p:spPr>
            <a:xfrm rot="6959827">
              <a:off x="2132352" y="2151919"/>
              <a:ext cx="458876" cy="366982"/>
            </a:xfrm>
            <a:prstGeom prst="triangle">
              <a:avLst>
                <a:gd name="adj" fmla="val 6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ED4C9F6A-8879-12F4-673A-29C1F647A682}"/>
                </a:ext>
              </a:extLst>
            </p:cNvPr>
            <p:cNvSpPr/>
            <p:nvPr/>
          </p:nvSpPr>
          <p:spPr>
            <a:xfrm rot="7351580">
              <a:off x="2851894" y="2041602"/>
              <a:ext cx="226818" cy="741680"/>
            </a:xfrm>
            <a:prstGeom prst="triangle">
              <a:avLst>
                <a:gd name="adj" fmla="val 5911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B36ED385-FDF0-E0C0-1E22-174B543851A5}"/>
                </a:ext>
              </a:extLst>
            </p:cNvPr>
            <p:cNvSpPr/>
            <p:nvPr/>
          </p:nvSpPr>
          <p:spPr>
            <a:xfrm rot="2541248">
              <a:off x="3062044" y="2120437"/>
              <a:ext cx="302110" cy="201631"/>
            </a:xfrm>
            <a:prstGeom prst="triangle">
              <a:avLst>
                <a:gd name="adj" fmla="val 955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A7EBCAC6-C3A7-6557-204E-3BD6EA956417}"/>
                </a:ext>
              </a:extLst>
            </p:cNvPr>
            <p:cNvSpPr/>
            <p:nvPr/>
          </p:nvSpPr>
          <p:spPr>
            <a:xfrm>
              <a:off x="3479435" y="2971389"/>
              <a:ext cx="190948"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E7B068D4-A62D-4941-3AAE-A387D6CAAFC6}"/>
                </a:ext>
              </a:extLst>
            </p:cNvPr>
            <p:cNvSpPr/>
            <p:nvPr/>
          </p:nvSpPr>
          <p:spPr>
            <a:xfrm rot="19604193">
              <a:off x="3757535" y="2616280"/>
              <a:ext cx="445741" cy="272298"/>
            </a:xfrm>
            <a:prstGeom prst="triangle">
              <a:avLst>
                <a:gd name="adj" fmla="val 790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489F1FA0-CCB9-5BA0-E3D1-8E7C2FC5EDEF}"/>
                </a:ext>
              </a:extLst>
            </p:cNvPr>
            <p:cNvSpPr/>
            <p:nvPr/>
          </p:nvSpPr>
          <p:spPr>
            <a:xfrm>
              <a:off x="4837367" y="3444923"/>
              <a:ext cx="210893" cy="167218"/>
            </a:xfrm>
            <a:prstGeom prst="triangle">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33D15D3C-AB29-7C01-DD8A-E8560D360087}"/>
                </a:ext>
              </a:extLst>
            </p:cNvPr>
            <p:cNvSpPr/>
            <p:nvPr/>
          </p:nvSpPr>
          <p:spPr>
            <a:xfrm rot="2856101">
              <a:off x="3893254" y="2970694"/>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2BB9E939-A944-061C-7B63-5B1CF97C89F4}"/>
                </a:ext>
              </a:extLst>
            </p:cNvPr>
            <p:cNvGrpSpPr/>
            <p:nvPr/>
          </p:nvGrpSpPr>
          <p:grpSpPr>
            <a:xfrm>
              <a:off x="1883718" y="2241586"/>
              <a:ext cx="3031663" cy="1380987"/>
              <a:chOff x="1640541" y="2808941"/>
              <a:chExt cx="3031663" cy="1380987"/>
            </a:xfrm>
          </p:grpSpPr>
          <p:sp>
            <p:nvSpPr>
              <p:cNvPr id="22" name="任意多边形: 形状 21">
                <a:extLst>
                  <a:ext uri="{FF2B5EF4-FFF2-40B4-BE49-F238E27FC236}">
                    <a16:creationId xmlns:a16="http://schemas.microsoft.com/office/drawing/2014/main" id="{8AF0A9A8-EE24-608F-E816-8F17A86DD6D1}"/>
                  </a:ext>
                </a:extLst>
              </p:cNvPr>
              <p:cNvSpPr/>
              <p:nvPr/>
            </p:nvSpPr>
            <p:spPr>
              <a:xfrm>
                <a:off x="1640541"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951988B2-B2BF-1F31-7803-CD83C67FDC44}"/>
                  </a:ext>
                </a:extLst>
              </p:cNvPr>
              <p:cNvSpPr/>
              <p:nvPr/>
            </p:nvSpPr>
            <p:spPr>
              <a:xfrm>
                <a:off x="2500033"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79FCF84-1FCD-73A0-E107-A6A9781C25D4}"/>
                  </a:ext>
                </a:extLst>
              </p:cNvPr>
              <p:cNvSpPr/>
              <p:nvPr/>
            </p:nvSpPr>
            <p:spPr>
              <a:xfrm>
                <a:off x="3361767" y="2819326"/>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2DC74037-35AE-FDBB-DF93-3391FDDA9302}"/>
                  </a:ext>
                </a:extLst>
              </p:cNvPr>
              <p:cNvSpPr/>
              <p:nvPr/>
            </p:nvSpPr>
            <p:spPr>
              <a:xfrm>
                <a:off x="4199689" y="2828525"/>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DE8CC8BE-795E-BFB8-9E76-4DD6ED4E6C24}"/>
                  </a:ext>
                </a:extLst>
              </p:cNvPr>
              <p:cNvSpPr/>
              <p:nvPr/>
            </p:nvSpPr>
            <p:spPr>
              <a:xfrm>
                <a:off x="1651808" y="371479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3DAB5B17-8461-D396-D6EF-FB183F4CF4DE}"/>
                  </a:ext>
                </a:extLst>
              </p:cNvPr>
              <p:cNvSpPr/>
              <p:nvPr/>
            </p:nvSpPr>
            <p:spPr>
              <a:xfrm>
                <a:off x="2494105" y="369644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A413627B-5F28-4C35-8FF6-3EE39AB37821}"/>
                  </a:ext>
                </a:extLst>
              </p:cNvPr>
              <p:cNvSpPr/>
              <p:nvPr/>
            </p:nvSpPr>
            <p:spPr>
              <a:xfrm>
                <a:off x="3358222" y="369323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E5EBAC7-A6A5-5F94-B62C-5F974BA8DA91}"/>
                  </a:ext>
                </a:extLst>
              </p:cNvPr>
              <p:cNvSpPr/>
              <p:nvPr/>
            </p:nvSpPr>
            <p:spPr>
              <a:xfrm>
                <a:off x="4200289" y="370427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9E0A7134-DAC1-ECD7-1901-C00900DECB69}"/>
                  </a:ext>
                </a:extLst>
              </p:cNvPr>
              <p:cNvCxnSpPr/>
              <p:nvPr/>
            </p:nvCxnSpPr>
            <p:spPr>
              <a:xfrm flipV="1">
                <a:off x="2106706" y="2808941"/>
                <a:ext cx="387399" cy="47513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A4A6324-83BE-FA5B-1843-9352C4ADACCF}"/>
                  </a:ext>
                </a:extLst>
              </p:cNvPr>
              <p:cNvCxnSpPr>
                <a:stCxn id="26" idx="0"/>
                <a:endCxn id="23" idx="3"/>
              </p:cNvCxnSpPr>
              <p:nvPr/>
            </p:nvCxnSpPr>
            <p:spPr>
              <a:xfrm flipV="1">
                <a:off x="1651808" y="3279588"/>
                <a:ext cx="1314390" cy="43969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DB00BAB-F560-22E0-EADD-E50685872DC9}"/>
                  </a:ext>
                </a:extLst>
              </p:cNvPr>
              <p:cNvCxnSpPr>
                <a:stCxn id="26" idx="3"/>
              </p:cNvCxnSpPr>
              <p:nvPr/>
            </p:nvCxnSpPr>
            <p:spPr>
              <a:xfrm flipV="1">
                <a:off x="2117973" y="3685514"/>
                <a:ext cx="364865" cy="49993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4C5DEFB-E64A-4FD9-60D0-6BC25BD7F315}"/>
                  </a:ext>
                </a:extLst>
              </p:cNvPr>
              <p:cNvCxnSpPr>
                <a:stCxn id="29" idx="3"/>
                <a:endCxn id="24" idx="0"/>
              </p:cNvCxnSpPr>
              <p:nvPr/>
            </p:nvCxnSpPr>
            <p:spPr>
              <a:xfrm flipV="1">
                <a:off x="2960270" y="2823809"/>
                <a:ext cx="401497" cy="134328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A081E9F-4F18-B7C1-BEA4-D7A2404D47AE}"/>
                  </a:ext>
                </a:extLst>
              </p:cNvPr>
              <p:cNvCxnSpPr>
                <a:stCxn id="24" idx="3"/>
                <a:endCxn id="25" idx="0"/>
              </p:cNvCxnSpPr>
              <p:nvPr/>
            </p:nvCxnSpPr>
            <p:spPr>
              <a:xfrm flipV="1">
                <a:off x="3827932" y="2833008"/>
                <a:ext cx="371757" cy="45696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A200874-67D1-9316-0EFF-83419E89182E}"/>
                  </a:ext>
                </a:extLst>
              </p:cNvPr>
              <p:cNvCxnSpPr>
                <a:stCxn id="30" idx="3"/>
              </p:cNvCxnSpPr>
              <p:nvPr/>
            </p:nvCxnSpPr>
            <p:spPr>
              <a:xfrm flipV="1">
                <a:off x="3824387" y="3699598"/>
                <a:ext cx="375212" cy="46428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7BE8B7A-0C80-EDA4-2CDF-D749DB16A2E8}"/>
                  </a:ext>
                </a:extLst>
              </p:cNvPr>
              <p:cNvCxnSpPr>
                <a:stCxn id="30" idx="0"/>
              </p:cNvCxnSpPr>
              <p:nvPr/>
            </p:nvCxnSpPr>
            <p:spPr>
              <a:xfrm flipV="1">
                <a:off x="3358222" y="3294456"/>
                <a:ext cx="1313982" cy="4032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id="{CF1A2EE8-AD11-2E63-1A03-8930106C85D9}"/>
                </a:ext>
              </a:extLst>
            </p:cNvPr>
            <p:cNvSpPr txBox="1"/>
            <p:nvPr/>
          </p:nvSpPr>
          <p:spPr>
            <a:xfrm>
              <a:off x="2199600" y="2022981"/>
              <a:ext cx="306494" cy="369332"/>
            </a:xfrm>
            <a:prstGeom prst="rect">
              <a:avLst/>
            </a:prstGeom>
            <a:noFill/>
          </p:spPr>
          <p:txBody>
            <a:bodyPr wrap="none" rtlCol="0">
              <a:spAutoFit/>
            </a:bodyPr>
            <a:lstStyle/>
            <a:p>
              <a:r>
                <a:rPr lang="en-US" altLang="zh-CN" dirty="0"/>
                <a:t>1</a:t>
              </a:r>
              <a:endParaRPr lang="zh-CN" altLang="en-US" dirty="0"/>
            </a:p>
          </p:txBody>
        </p:sp>
        <p:sp>
          <p:nvSpPr>
            <p:cNvPr id="42" name="文本框 41">
              <a:extLst>
                <a:ext uri="{FF2B5EF4-FFF2-40B4-BE49-F238E27FC236}">
                  <a16:creationId xmlns:a16="http://schemas.microsoft.com/office/drawing/2014/main" id="{9375820F-AA45-0FD1-C42C-AD5EC823BB53}"/>
                </a:ext>
              </a:extLst>
            </p:cNvPr>
            <p:cNvSpPr txBox="1"/>
            <p:nvPr/>
          </p:nvSpPr>
          <p:spPr>
            <a:xfrm>
              <a:off x="1736107" y="2535545"/>
              <a:ext cx="306494" cy="369332"/>
            </a:xfrm>
            <a:prstGeom prst="rect">
              <a:avLst/>
            </a:prstGeom>
            <a:noFill/>
          </p:spPr>
          <p:txBody>
            <a:bodyPr wrap="none" rtlCol="0">
              <a:spAutoFit/>
            </a:bodyPr>
            <a:lstStyle/>
            <a:p>
              <a:r>
                <a:rPr lang="en-US" altLang="zh-CN" dirty="0"/>
                <a:t>2</a:t>
              </a:r>
              <a:endParaRPr lang="zh-CN" altLang="en-US" dirty="0"/>
            </a:p>
          </p:txBody>
        </p:sp>
        <p:sp>
          <p:nvSpPr>
            <p:cNvPr id="43" name="文本框 42">
              <a:extLst>
                <a:ext uri="{FF2B5EF4-FFF2-40B4-BE49-F238E27FC236}">
                  <a16:creationId xmlns:a16="http://schemas.microsoft.com/office/drawing/2014/main" id="{099F8020-D5EF-F84C-C9B2-28CE40E189E3}"/>
                </a:ext>
              </a:extLst>
            </p:cNvPr>
            <p:cNvSpPr txBox="1"/>
            <p:nvPr/>
          </p:nvSpPr>
          <p:spPr>
            <a:xfrm>
              <a:off x="2646150" y="2119539"/>
              <a:ext cx="306494" cy="369332"/>
            </a:xfrm>
            <a:prstGeom prst="rect">
              <a:avLst/>
            </a:prstGeom>
            <a:noFill/>
          </p:spPr>
          <p:txBody>
            <a:bodyPr wrap="none" rtlCol="0">
              <a:spAutoFit/>
            </a:bodyPr>
            <a:lstStyle/>
            <a:p>
              <a:r>
                <a:rPr lang="en-US" altLang="zh-CN" dirty="0"/>
                <a:t>3</a:t>
              </a:r>
              <a:endParaRPr lang="zh-CN" altLang="en-US" dirty="0"/>
            </a:p>
          </p:txBody>
        </p:sp>
        <p:sp>
          <p:nvSpPr>
            <p:cNvPr id="44" name="文本框 43">
              <a:extLst>
                <a:ext uri="{FF2B5EF4-FFF2-40B4-BE49-F238E27FC236}">
                  <a16:creationId xmlns:a16="http://schemas.microsoft.com/office/drawing/2014/main" id="{B16EADC5-0ACF-7ABA-9C93-10E8FC83D6EE}"/>
                </a:ext>
              </a:extLst>
            </p:cNvPr>
            <p:cNvSpPr txBox="1"/>
            <p:nvPr/>
          </p:nvSpPr>
          <p:spPr>
            <a:xfrm>
              <a:off x="3077939" y="2092882"/>
              <a:ext cx="306494" cy="369332"/>
            </a:xfrm>
            <a:prstGeom prst="rect">
              <a:avLst/>
            </a:prstGeom>
            <a:noFill/>
          </p:spPr>
          <p:txBody>
            <a:bodyPr wrap="none" rtlCol="0">
              <a:spAutoFit/>
            </a:bodyPr>
            <a:lstStyle/>
            <a:p>
              <a:r>
                <a:rPr lang="en-US" altLang="zh-CN" dirty="0"/>
                <a:t>4</a:t>
              </a:r>
              <a:endParaRPr lang="zh-CN" altLang="en-US" dirty="0"/>
            </a:p>
          </p:txBody>
        </p:sp>
        <p:sp>
          <p:nvSpPr>
            <p:cNvPr id="50" name="文本框 49">
              <a:extLst>
                <a:ext uri="{FF2B5EF4-FFF2-40B4-BE49-F238E27FC236}">
                  <a16:creationId xmlns:a16="http://schemas.microsoft.com/office/drawing/2014/main" id="{A6676940-89C5-E0F4-8043-989A73798588}"/>
                </a:ext>
              </a:extLst>
            </p:cNvPr>
            <p:cNvSpPr txBox="1"/>
            <p:nvPr/>
          </p:nvSpPr>
          <p:spPr>
            <a:xfrm>
              <a:off x="3896390" y="2551634"/>
              <a:ext cx="306494" cy="369332"/>
            </a:xfrm>
            <a:prstGeom prst="rect">
              <a:avLst/>
            </a:prstGeom>
            <a:noFill/>
          </p:spPr>
          <p:txBody>
            <a:bodyPr wrap="none" rtlCol="0">
              <a:spAutoFit/>
            </a:bodyPr>
            <a:lstStyle/>
            <a:p>
              <a:r>
                <a:rPr lang="en-US" altLang="zh-CN" dirty="0"/>
                <a:t>5</a:t>
              </a:r>
              <a:endParaRPr lang="zh-CN" altLang="en-US" dirty="0"/>
            </a:p>
          </p:txBody>
        </p:sp>
        <p:sp>
          <p:nvSpPr>
            <p:cNvPr id="51" name="文本框 50">
              <a:extLst>
                <a:ext uri="{FF2B5EF4-FFF2-40B4-BE49-F238E27FC236}">
                  <a16:creationId xmlns:a16="http://schemas.microsoft.com/office/drawing/2014/main" id="{96D91E4A-5B89-FA47-B74A-B004E37D43EF}"/>
                </a:ext>
              </a:extLst>
            </p:cNvPr>
            <p:cNvSpPr txBox="1"/>
            <p:nvPr/>
          </p:nvSpPr>
          <p:spPr>
            <a:xfrm>
              <a:off x="3409151" y="2928097"/>
              <a:ext cx="306494" cy="369332"/>
            </a:xfrm>
            <a:prstGeom prst="rect">
              <a:avLst/>
            </a:prstGeom>
            <a:noFill/>
          </p:spPr>
          <p:txBody>
            <a:bodyPr wrap="none" rtlCol="0">
              <a:spAutoFit/>
            </a:bodyPr>
            <a:lstStyle/>
            <a:p>
              <a:r>
                <a:rPr lang="en-US" altLang="zh-CN" dirty="0"/>
                <a:t>6</a:t>
              </a:r>
              <a:endParaRPr lang="zh-CN" altLang="en-US" dirty="0"/>
            </a:p>
          </p:txBody>
        </p:sp>
        <p:sp>
          <p:nvSpPr>
            <p:cNvPr id="52" name="文本框 51">
              <a:extLst>
                <a:ext uri="{FF2B5EF4-FFF2-40B4-BE49-F238E27FC236}">
                  <a16:creationId xmlns:a16="http://schemas.microsoft.com/office/drawing/2014/main" id="{61BDF526-B0CE-3825-0D77-D1F215C3E220}"/>
                </a:ext>
              </a:extLst>
            </p:cNvPr>
            <p:cNvSpPr txBox="1"/>
            <p:nvPr/>
          </p:nvSpPr>
          <p:spPr>
            <a:xfrm>
              <a:off x="3962877" y="2941213"/>
              <a:ext cx="306494" cy="369332"/>
            </a:xfrm>
            <a:prstGeom prst="rect">
              <a:avLst/>
            </a:prstGeom>
            <a:noFill/>
          </p:spPr>
          <p:txBody>
            <a:bodyPr wrap="none" rtlCol="0">
              <a:spAutoFit/>
            </a:bodyPr>
            <a:lstStyle/>
            <a:p>
              <a:r>
                <a:rPr lang="en-US" altLang="zh-CN" dirty="0"/>
                <a:t>7</a:t>
              </a:r>
              <a:endParaRPr lang="zh-CN" altLang="en-US" dirty="0"/>
            </a:p>
          </p:txBody>
        </p:sp>
        <p:sp>
          <p:nvSpPr>
            <p:cNvPr id="53" name="文本框 52">
              <a:extLst>
                <a:ext uri="{FF2B5EF4-FFF2-40B4-BE49-F238E27FC236}">
                  <a16:creationId xmlns:a16="http://schemas.microsoft.com/office/drawing/2014/main" id="{0B5D125F-4066-74E0-664B-CF0ABD08C817}"/>
                </a:ext>
              </a:extLst>
            </p:cNvPr>
            <p:cNvSpPr txBox="1"/>
            <p:nvPr/>
          </p:nvSpPr>
          <p:spPr>
            <a:xfrm>
              <a:off x="5021719" y="3297429"/>
              <a:ext cx="306494" cy="369332"/>
            </a:xfrm>
            <a:prstGeom prst="rect">
              <a:avLst/>
            </a:prstGeom>
            <a:noFill/>
          </p:spPr>
          <p:txBody>
            <a:bodyPr wrap="none" rtlCol="0">
              <a:spAutoFit/>
            </a:bodyPr>
            <a:lstStyle/>
            <a:p>
              <a:r>
                <a:rPr lang="en-US" altLang="zh-CN" dirty="0"/>
                <a:t>8</a:t>
              </a:r>
              <a:endParaRPr lang="zh-CN" altLang="en-US" dirty="0"/>
            </a:p>
          </p:txBody>
        </p:sp>
      </p:grpSp>
    </p:spTree>
    <p:extLst>
      <p:ext uri="{BB962C8B-B14F-4D97-AF65-F5344CB8AC3E}">
        <p14:creationId xmlns:p14="http://schemas.microsoft.com/office/powerpoint/2010/main" val="1629901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extLst>
              <p:ext uri="{D42A27DB-BD31-4B8C-83A1-F6EECF244321}">
                <p14:modId xmlns:p14="http://schemas.microsoft.com/office/powerpoint/2010/main" val="2259070729"/>
              </p:ext>
            </p:extLst>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4243" y="3641725"/>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2422358"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Tree>
    <p:extLst>
      <p:ext uri="{BB962C8B-B14F-4D97-AF65-F5344CB8AC3E}">
        <p14:creationId xmlns:p14="http://schemas.microsoft.com/office/powerpoint/2010/main" val="17386157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1306" y="3922196"/>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2542673"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grpSp>
        <p:nvGrpSpPr>
          <p:cNvPr id="15" name="组合 14">
            <a:extLst>
              <a:ext uri="{FF2B5EF4-FFF2-40B4-BE49-F238E27FC236}">
                <a16:creationId xmlns:a16="http://schemas.microsoft.com/office/drawing/2014/main" id="{FEE093BB-F63E-9130-0EF5-9CA663ACEF05}"/>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2E22CB1A-17AC-5E75-B630-87877EAB5810}"/>
              </a:ext>
            </a:extLst>
          </p:cNvPr>
          <p:cNvGrpSpPr/>
          <p:nvPr/>
        </p:nvGrpSpPr>
        <p:grpSpPr>
          <a:xfrm>
            <a:off x="5326642" y="3922196"/>
            <a:ext cx="4693523" cy="291306"/>
            <a:chOff x="5326642" y="3922196"/>
            <a:chExt cx="4693523" cy="291306"/>
          </a:xfrm>
        </p:grpSpPr>
        <p:sp>
          <p:nvSpPr>
            <p:cNvPr id="18" name="矩形 17">
              <a:extLst>
                <a:ext uri="{FF2B5EF4-FFF2-40B4-BE49-F238E27FC236}">
                  <a16:creationId xmlns:a16="http://schemas.microsoft.com/office/drawing/2014/main" id="{F83CD5C7-D50A-2625-70F9-C31550883370}"/>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03FE08F-82BA-F58D-6023-26CEEF9960F6}"/>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536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1306" y="421386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2660918"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20200" y="1774528"/>
            <a:ext cx="2210524" cy="222967"/>
            <a:chOff x="7816510" y="1774528"/>
            <a:chExt cx="4709193" cy="306520"/>
          </a:xfrm>
        </p:grpSpPr>
        <p:sp>
          <p:nvSpPr>
            <p:cNvPr id="3" name="矩形 2">
              <a:extLst>
                <a:ext uri="{FF2B5EF4-FFF2-40B4-BE49-F238E27FC236}">
                  <a16:creationId xmlns:a16="http://schemas.microsoft.com/office/drawing/2014/main" id="{D8046048-A3B1-2D09-0E98-C49785F9868E}"/>
                </a:ext>
              </a:extLst>
            </p:cNvPr>
            <p:cNvSpPr/>
            <p:nvPr/>
          </p:nvSpPr>
          <p:spPr>
            <a:xfrm>
              <a:off x="7816510" y="1774528"/>
              <a:ext cx="1042096"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236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1306" y="449580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2782838"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09638" y="1774528"/>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5316085" y="4505166"/>
            <a:ext cx="2221085" cy="291306"/>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5322486" y="1762125"/>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5316085"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6562863"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5803240" y="2005932"/>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6428640" y="2005933"/>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8443584" y="4503420"/>
            <a:ext cx="1576582" cy="291306"/>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8443585" y="2241303"/>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8443586" y="2707204"/>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9209981" y="2792028"/>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8925462" y="2478604"/>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664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1306" y="475488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2904758"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09638" y="1774528"/>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5316085" y="4505166"/>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5322486" y="1762125"/>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5316085"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6562863"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5803240" y="2005932"/>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6428640" y="2005933"/>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8443584" y="4503420"/>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8443585" y="2241303"/>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8443586" y="2707204"/>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9209981" y="2792028"/>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8925462" y="2478604"/>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5322487" y="4764245"/>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5322486" y="2226632"/>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5160513"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5472207" y="2794585"/>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00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graphicFrame>
        <p:nvGraphicFramePr>
          <p:cNvPr id="27" name="表格 92">
            <a:extLst>
              <a:ext uri="{FF2B5EF4-FFF2-40B4-BE49-F238E27FC236}">
                <a16:creationId xmlns:a16="http://schemas.microsoft.com/office/drawing/2014/main" id="{0ED9167F-3569-9999-67A9-2E75DA8A42A3}"/>
              </a:ext>
            </a:extLst>
          </p:cNvPr>
          <p:cNvGraphicFramePr>
            <a:graphicFrameLocks noGrp="1"/>
          </p:cNvGraphicFramePr>
          <p:nvPr/>
        </p:nvGraphicFramePr>
        <p:xfrm>
          <a:off x="1308100" y="1762760"/>
          <a:ext cx="2847090" cy="3332480"/>
        </p:xfrm>
        <a:graphic>
          <a:graphicData uri="http://schemas.openxmlformats.org/drawingml/2006/table">
            <a:tbl>
              <a:tblPr firstRow="1" bandRow="1">
                <a:tableStyleId>{F5AB1C69-6EDB-4FF4-983F-18BD219EF322}</a:tableStyleId>
              </a:tblPr>
              <a:tblGrid>
                <a:gridCol w="1023736">
                  <a:extLst>
                    <a:ext uri="{9D8B030D-6E8A-4147-A177-3AD203B41FA5}">
                      <a16:colId xmlns:a16="http://schemas.microsoft.com/office/drawing/2014/main" val="3650127667"/>
                    </a:ext>
                  </a:extLst>
                </a:gridCol>
                <a:gridCol w="1823354">
                  <a:extLst>
                    <a:ext uri="{9D8B030D-6E8A-4147-A177-3AD203B41FA5}">
                      <a16:colId xmlns:a16="http://schemas.microsoft.com/office/drawing/2014/main" val="117077497"/>
                    </a:ext>
                  </a:extLst>
                </a:gridCol>
              </a:tblGrid>
              <a:tr h="0">
                <a:tc>
                  <a:txBody>
                    <a:bodyPr/>
                    <a:lstStyle/>
                    <a:p>
                      <a:r>
                        <a:rPr lang="zh-CN" altLang="en-US" dirty="0"/>
                        <a:t>编号</a:t>
                      </a:r>
                    </a:p>
                  </a:txBody>
                  <a:tcPr/>
                </a:tc>
                <a:tc>
                  <a:txBody>
                    <a:bodyPr/>
                    <a:lstStyle/>
                    <a:p>
                      <a:r>
                        <a:rPr lang="en-US" altLang="zh-CN" dirty="0"/>
                        <a:t>Morton code</a:t>
                      </a:r>
                      <a:endParaRPr lang="zh-CN" altLang="en-US" dirty="0"/>
                    </a:p>
                  </a:txBody>
                  <a:tcPr/>
                </a:tc>
                <a:extLst>
                  <a:ext uri="{0D108BD9-81ED-4DB2-BD59-A6C34878D82A}">
                    <a16:rowId xmlns:a16="http://schemas.microsoft.com/office/drawing/2014/main" val="124281434"/>
                  </a:ext>
                </a:extLst>
              </a:tr>
              <a:tr h="370840">
                <a:tc>
                  <a:txBody>
                    <a:bodyPr/>
                    <a:lstStyle/>
                    <a:p>
                      <a:r>
                        <a:rPr lang="en-US" altLang="zh-CN" dirty="0"/>
                        <a:t>1</a:t>
                      </a:r>
                    </a:p>
                  </a:txBody>
                  <a:tcPr/>
                </a:tc>
                <a:tc>
                  <a:txBody>
                    <a:bodyPr/>
                    <a:lstStyle/>
                    <a:p>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38212157"/>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016418084"/>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2972755132"/>
                  </a:ext>
                </a:extLst>
              </a:tr>
              <a:tr h="370840">
                <a:tc>
                  <a:txBody>
                    <a:bodyPr/>
                    <a:lstStyle/>
                    <a:p>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671753723"/>
                  </a:ext>
                </a:extLst>
              </a:tr>
              <a:tr h="370840">
                <a:tc>
                  <a:txBody>
                    <a:bodyPr/>
                    <a:lstStyle/>
                    <a:p>
                      <a:r>
                        <a:rPr lang="en-US" altLang="zh-CN" dirty="0"/>
                        <a:t>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0</a:t>
                      </a:r>
                      <a:r>
                        <a:rPr lang="en-US" altLang="zh-CN" dirty="0">
                          <a:solidFill>
                            <a:srgbClr val="00B0F0"/>
                          </a:solidFill>
                        </a:rPr>
                        <a:t>1</a:t>
                      </a:r>
                      <a:r>
                        <a:rPr lang="en-US" altLang="zh-CN" dirty="0">
                          <a:solidFill>
                            <a:srgbClr val="FF0000"/>
                          </a:solidFill>
                        </a:rPr>
                        <a:t>0</a:t>
                      </a:r>
                      <a:r>
                        <a:rPr lang="en-US" altLang="zh-CN" dirty="0">
                          <a:solidFill>
                            <a:srgbClr val="00B0F0"/>
                          </a:solidFill>
                        </a:rPr>
                        <a:t>0</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1772772655"/>
                  </a:ext>
                </a:extLst>
              </a:tr>
              <a:tr h="370840">
                <a:tc>
                  <a:txBody>
                    <a:bodyPr/>
                    <a:lstStyle/>
                    <a:p>
                      <a:r>
                        <a:rPr lang="en-US" altLang="zh-CN" dirty="0"/>
                        <a:t>6</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0</a:t>
                      </a:r>
                      <a:endParaRPr lang="zh-CN" altLang="en-US" dirty="0">
                        <a:solidFill>
                          <a:srgbClr val="00B0F0"/>
                        </a:solidFill>
                      </a:endParaRPr>
                    </a:p>
                  </a:txBody>
                  <a:tcPr/>
                </a:tc>
                <a:extLst>
                  <a:ext uri="{0D108BD9-81ED-4DB2-BD59-A6C34878D82A}">
                    <a16:rowId xmlns:a16="http://schemas.microsoft.com/office/drawing/2014/main" val="4284150364"/>
                  </a:ext>
                </a:extLst>
              </a:tr>
              <a:tr h="370840">
                <a:tc>
                  <a:txBody>
                    <a:bodyPr/>
                    <a:lstStyle/>
                    <a:p>
                      <a:r>
                        <a:rPr lang="en-US" altLang="zh-CN" dirty="0"/>
                        <a:t>7</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0</a:t>
                      </a:r>
                      <a:r>
                        <a:rPr lang="en-US" altLang="zh-CN" dirty="0">
                          <a:solidFill>
                            <a:srgbClr val="FF0000"/>
                          </a:solidFill>
                        </a:rPr>
                        <a:t>0</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3253737189"/>
                  </a:ext>
                </a:extLst>
              </a:tr>
              <a:tr h="370840">
                <a:tc>
                  <a:txBody>
                    <a:bodyPr/>
                    <a:lstStyle/>
                    <a:p>
                      <a:r>
                        <a:rPr lang="en-US" altLang="zh-CN" dirty="0"/>
                        <a:t>8</a:t>
                      </a:r>
                      <a:endParaRPr lang="zh-CN" altLang="en-US" dirty="0"/>
                    </a:p>
                  </a:txBody>
                  <a:tcPr/>
                </a:tc>
                <a:tc>
                  <a:txBody>
                    <a:bodyPr/>
                    <a:lstStyle/>
                    <a:p>
                      <a:r>
                        <a:rPr lang="en-US" altLang="zh-CN" dirty="0">
                          <a:solidFill>
                            <a:srgbClr val="FF0000"/>
                          </a:solidFill>
                        </a:rPr>
                        <a:t>0</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r>
                        <a:rPr lang="en-US" altLang="zh-CN" dirty="0">
                          <a:solidFill>
                            <a:srgbClr val="FF0000"/>
                          </a:solidFill>
                        </a:rPr>
                        <a:t>1</a:t>
                      </a:r>
                      <a:r>
                        <a:rPr lang="en-US" altLang="zh-CN" dirty="0">
                          <a:solidFill>
                            <a:srgbClr val="00B0F0"/>
                          </a:solidFill>
                        </a:rPr>
                        <a:t>1</a:t>
                      </a:r>
                      <a:endParaRPr lang="zh-CN" altLang="en-US" dirty="0">
                        <a:solidFill>
                          <a:srgbClr val="00B0F0"/>
                        </a:solidFill>
                      </a:endParaRPr>
                    </a:p>
                  </a:txBody>
                  <a:tcPr/>
                </a:tc>
                <a:extLst>
                  <a:ext uri="{0D108BD9-81ED-4DB2-BD59-A6C34878D82A}">
                    <a16:rowId xmlns:a16="http://schemas.microsoft.com/office/drawing/2014/main" val="4071496489"/>
                  </a:ext>
                </a:extLst>
              </a:tr>
            </a:tbl>
          </a:graphicData>
        </a:graphic>
      </p:graphicFrame>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56" name="矩形 55">
            <a:extLst>
              <a:ext uri="{FF2B5EF4-FFF2-40B4-BE49-F238E27FC236}">
                <a16:creationId xmlns:a16="http://schemas.microsoft.com/office/drawing/2014/main" id="{1178EBD3-2A51-05CA-698B-D874A8972379}"/>
              </a:ext>
            </a:extLst>
          </p:cNvPr>
          <p:cNvSpPr/>
          <p:nvPr/>
        </p:nvSpPr>
        <p:spPr>
          <a:xfrm>
            <a:off x="5171306" y="503682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7" name="矩形 76">
            <a:extLst>
              <a:ext uri="{FF2B5EF4-FFF2-40B4-BE49-F238E27FC236}">
                <a16:creationId xmlns:a16="http://schemas.microsoft.com/office/drawing/2014/main" id="{8F466EDF-7E4D-F450-41C4-B189C8CAA249}"/>
              </a:ext>
            </a:extLst>
          </p:cNvPr>
          <p:cNvSpPr/>
          <p:nvPr/>
        </p:nvSpPr>
        <p:spPr>
          <a:xfrm>
            <a:off x="3026678" y="2149642"/>
            <a:ext cx="118444" cy="29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09638" y="1774528"/>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5316085" y="4505166"/>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5322486" y="1762125"/>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5316085"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6562863"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5803240" y="2005932"/>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6428640" y="2005933"/>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8443584" y="4503420"/>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8443585" y="2241303"/>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8443586" y="2707204"/>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9209981" y="2792028"/>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8925462" y="2478604"/>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5322487" y="4764245"/>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5322486" y="2226632"/>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5160513"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5472207" y="2794585"/>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6573290" y="5037194"/>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6565291" y="2241303"/>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8443457" y="5037194"/>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8440353" y="2706512"/>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6407291"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6718985" y="2794585"/>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8510942" y="3038630"/>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8827916" y="3033349"/>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44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How to</a:t>
            </a:r>
            <a:r>
              <a:rPr lang="zh-CN" altLang="en-US" sz="2400" b="1" dirty="0"/>
              <a:t> </a:t>
            </a:r>
            <a:r>
              <a:rPr lang="en-US" altLang="zh-CN" sz="2400" b="1" dirty="0"/>
              <a:t>build</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461665"/>
          </a:xfrm>
          <a:prstGeom prst="rect">
            <a:avLst/>
          </a:prstGeom>
          <a:noFill/>
        </p:spPr>
        <p:txBody>
          <a:bodyPr wrap="square" rtlCol="0">
            <a:spAutoFit/>
          </a:bodyPr>
          <a:lstStyle/>
          <a:p>
            <a:r>
              <a:rPr lang="en-US" altLang="zh-CN" sz="2400" b="1" dirty="0">
                <a:solidFill>
                  <a:schemeClr val="bg1">
                    <a:lumMod val="85000"/>
                  </a:schemeClr>
                </a:solidFill>
              </a:rPr>
              <a:t>1. </a:t>
            </a:r>
            <a:r>
              <a:rPr lang="en-US" altLang="zh-CN" sz="1400" b="1" dirty="0">
                <a:solidFill>
                  <a:schemeClr val="bg1">
                    <a:lumMod val="65000"/>
                  </a:schemeClr>
                </a:solidFill>
              </a:rPr>
              <a:t>KD-tree</a:t>
            </a:r>
            <a:endParaRPr lang="zh-CN" altLang="en-US" sz="1400" b="1" dirty="0">
              <a:solidFill>
                <a:schemeClr val="bg1">
                  <a:lumMod val="65000"/>
                </a:schemeClr>
              </a:solidFill>
            </a:endParaRPr>
          </a:p>
        </p:txBody>
      </p:sp>
      <p:grpSp>
        <p:nvGrpSpPr>
          <p:cNvPr id="17" name="组合 16">
            <a:extLst>
              <a:ext uri="{FF2B5EF4-FFF2-40B4-BE49-F238E27FC236}">
                <a16:creationId xmlns:a16="http://schemas.microsoft.com/office/drawing/2014/main" id="{AED758C8-144B-76EC-ABDB-77A38D84F36F}"/>
              </a:ext>
            </a:extLst>
          </p:cNvPr>
          <p:cNvGrpSpPr/>
          <p:nvPr/>
        </p:nvGrpSpPr>
        <p:grpSpPr>
          <a:xfrm>
            <a:off x="947737" y="1640665"/>
            <a:ext cx="4286119" cy="4272773"/>
            <a:chOff x="947737" y="1640665"/>
            <a:chExt cx="4286119" cy="4272773"/>
          </a:xfrm>
        </p:grpSpPr>
        <p:sp>
          <p:nvSpPr>
            <p:cNvPr id="4" name="矩形 3">
              <a:extLst>
                <a:ext uri="{FF2B5EF4-FFF2-40B4-BE49-F238E27FC236}">
                  <a16:creationId xmlns:a16="http://schemas.microsoft.com/office/drawing/2014/main" id="{09EB4B24-3E17-D1EE-A234-7B4DD981A4AA}"/>
                </a:ext>
              </a:extLst>
            </p:cNvPr>
            <p:cNvSpPr/>
            <p:nvPr/>
          </p:nvSpPr>
          <p:spPr>
            <a:xfrm>
              <a:off x="947738" y="1640665"/>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71D37B-3A7F-3B41-267E-79D3F22442B1}"/>
                </a:ext>
              </a:extLst>
            </p:cNvPr>
            <p:cNvSpPr/>
            <p:nvPr/>
          </p:nvSpPr>
          <p:spPr>
            <a:xfrm>
              <a:off x="947738" y="2495220"/>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FB28F9F-753E-5404-EDB5-33F5465B42B7}"/>
                </a:ext>
              </a:extLst>
            </p:cNvPr>
            <p:cNvSpPr/>
            <p:nvPr/>
          </p:nvSpPr>
          <p:spPr>
            <a:xfrm>
              <a:off x="947738" y="334977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C36CE6-A305-3EE8-1BC5-4853B2130632}"/>
                </a:ext>
              </a:extLst>
            </p:cNvPr>
            <p:cNvSpPr/>
            <p:nvPr/>
          </p:nvSpPr>
          <p:spPr>
            <a:xfrm>
              <a:off x="947737" y="4204328"/>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EA1CFD-7A17-18E3-0FBA-44AEFCD55300}"/>
                </a:ext>
              </a:extLst>
            </p:cNvPr>
            <p:cNvSpPr/>
            <p:nvPr/>
          </p:nvSpPr>
          <p:spPr>
            <a:xfrm>
              <a:off x="947738" y="5058883"/>
              <a:ext cx="4272773" cy="854555"/>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AA83CC-F5FA-B801-4336-5CE683BB23BE}"/>
                </a:ext>
              </a:extLst>
            </p:cNvPr>
            <p:cNvSpPr/>
            <p:nvPr/>
          </p:nvSpPr>
          <p:spPr>
            <a:xfrm>
              <a:off x="956635"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F0081D-A1B6-C1A8-CDC7-7F17BA9F2A0B}"/>
                </a:ext>
              </a:extLst>
            </p:cNvPr>
            <p:cNvSpPr/>
            <p:nvPr/>
          </p:nvSpPr>
          <p:spPr>
            <a:xfrm>
              <a:off x="1820087"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0F489F-786D-3B35-B4F9-93F24F306931}"/>
                </a:ext>
              </a:extLst>
            </p:cNvPr>
            <p:cNvSpPr/>
            <p:nvPr/>
          </p:nvSpPr>
          <p:spPr>
            <a:xfrm>
              <a:off x="2683539"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456FE0B-16B9-4424-132B-035CADADBEE1}"/>
                </a:ext>
              </a:extLst>
            </p:cNvPr>
            <p:cNvSpPr/>
            <p:nvPr/>
          </p:nvSpPr>
          <p:spPr>
            <a:xfrm>
              <a:off x="3524746"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BBBD0A-8286-B991-DE66-4962D42B2419}"/>
                </a:ext>
              </a:extLst>
            </p:cNvPr>
            <p:cNvSpPr/>
            <p:nvPr/>
          </p:nvSpPr>
          <p:spPr>
            <a:xfrm>
              <a:off x="4379301" y="1640665"/>
              <a:ext cx="854555" cy="4272773"/>
            </a:xfrm>
            <a:prstGeom prst="rect">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48D061D-7F16-F3DF-EA5B-9430D337E94A}"/>
                </a:ext>
              </a:extLst>
            </p:cNvPr>
            <p:cNvSpPr/>
            <p:nvPr/>
          </p:nvSpPr>
          <p:spPr>
            <a:xfrm>
              <a:off x="947738" y="1640665"/>
              <a:ext cx="4272773" cy="4272773"/>
            </a:xfrm>
            <a:prstGeom prst="rect">
              <a:avLst/>
            </a:prstGeom>
            <a:noFill/>
            <a:ln w="5715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A3EE80FA-0A70-70C1-0C34-81BB16CA12FD}"/>
              </a:ext>
            </a:extLst>
          </p:cNvPr>
          <p:cNvSpPr txBox="1"/>
          <p:nvPr/>
        </p:nvSpPr>
        <p:spPr>
          <a:xfrm>
            <a:off x="164792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19" name="文本框 18">
            <a:extLst>
              <a:ext uri="{FF2B5EF4-FFF2-40B4-BE49-F238E27FC236}">
                <a16:creationId xmlns:a16="http://schemas.microsoft.com/office/drawing/2014/main" id="{29178500-C31D-EE81-B1D6-C5BA426E4662}"/>
              </a:ext>
            </a:extLst>
          </p:cNvPr>
          <p:cNvSpPr txBox="1"/>
          <p:nvPr/>
        </p:nvSpPr>
        <p:spPr>
          <a:xfrm>
            <a:off x="2513790"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0" name="文本框 19">
            <a:extLst>
              <a:ext uri="{FF2B5EF4-FFF2-40B4-BE49-F238E27FC236}">
                <a16:creationId xmlns:a16="http://schemas.microsoft.com/office/drawing/2014/main" id="{1C37909C-8431-171D-2634-6D650FCFA934}"/>
              </a:ext>
            </a:extLst>
          </p:cNvPr>
          <p:cNvSpPr txBox="1"/>
          <p:nvPr/>
        </p:nvSpPr>
        <p:spPr>
          <a:xfrm>
            <a:off x="3373672"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1" name="文本框 20">
            <a:extLst>
              <a:ext uri="{FF2B5EF4-FFF2-40B4-BE49-F238E27FC236}">
                <a16:creationId xmlns:a16="http://schemas.microsoft.com/office/drawing/2014/main" id="{6A373209-5B1F-E4FA-453E-3A31192C4ED4}"/>
              </a:ext>
            </a:extLst>
          </p:cNvPr>
          <p:cNvSpPr txBox="1"/>
          <p:nvPr/>
        </p:nvSpPr>
        <p:spPr>
          <a:xfrm>
            <a:off x="4219368"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2" name="文本框 21">
            <a:extLst>
              <a:ext uri="{FF2B5EF4-FFF2-40B4-BE49-F238E27FC236}">
                <a16:creationId xmlns:a16="http://schemas.microsoft.com/office/drawing/2014/main" id="{F58EFA3E-0E6D-C3B7-359E-3F8CF03F93DE}"/>
              </a:ext>
            </a:extLst>
          </p:cNvPr>
          <p:cNvSpPr txBox="1"/>
          <p:nvPr/>
        </p:nvSpPr>
        <p:spPr>
          <a:xfrm>
            <a:off x="5008202" y="5913436"/>
            <a:ext cx="409617"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3" name="文本框 22">
            <a:extLst>
              <a:ext uri="{FF2B5EF4-FFF2-40B4-BE49-F238E27FC236}">
                <a16:creationId xmlns:a16="http://schemas.microsoft.com/office/drawing/2014/main" id="{9FD6B38F-8434-26AE-7C07-42CBD192523E}"/>
              </a:ext>
            </a:extLst>
          </p:cNvPr>
          <p:cNvSpPr txBox="1"/>
          <p:nvPr/>
        </p:nvSpPr>
        <p:spPr>
          <a:xfrm>
            <a:off x="618974" y="5913436"/>
            <a:ext cx="326540" cy="307777"/>
          </a:xfrm>
          <a:prstGeom prst="rect">
            <a:avLst/>
          </a:prstGeom>
          <a:noFill/>
        </p:spPr>
        <p:txBody>
          <a:bodyPr wrap="square" rtlCol="0">
            <a:spAutoFit/>
          </a:bodyPr>
          <a:lstStyle/>
          <a:p>
            <a:pPr algn="ctr"/>
            <a:r>
              <a:rPr lang="en-US" altLang="zh-CN" sz="1400" dirty="0">
                <a:solidFill>
                  <a:schemeClr val="bg1">
                    <a:lumMod val="65000"/>
                  </a:schemeClr>
                </a:solidFill>
              </a:rPr>
              <a:t>0</a:t>
            </a:r>
            <a:endParaRPr lang="zh-CN" altLang="en-US" sz="1400" dirty="0">
              <a:solidFill>
                <a:schemeClr val="bg1">
                  <a:lumMod val="65000"/>
                </a:schemeClr>
              </a:solidFill>
            </a:endParaRPr>
          </a:p>
        </p:txBody>
      </p:sp>
      <p:sp>
        <p:nvSpPr>
          <p:cNvPr id="24" name="文本框 23">
            <a:extLst>
              <a:ext uri="{FF2B5EF4-FFF2-40B4-BE49-F238E27FC236}">
                <a16:creationId xmlns:a16="http://schemas.microsoft.com/office/drawing/2014/main" id="{57488D58-A088-B46F-1A5F-8F57AA00B597}"/>
              </a:ext>
            </a:extLst>
          </p:cNvPr>
          <p:cNvSpPr txBox="1"/>
          <p:nvPr/>
        </p:nvSpPr>
        <p:spPr>
          <a:xfrm>
            <a:off x="618974" y="4904992"/>
            <a:ext cx="326540" cy="307777"/>
          </a:xfrm>
          <a:prstGeom prst="rect">
            <a:avLst/>
          </a:prstGeom>
          <a:noFill/>
        </p:spPr>
        <p:txBody>
          <a:bodyPr wrap="square" rtlCol="0">
            <a:spAutoFit/>
          </a:bodyPr>
          <a:lstStyle/>
          <a:p>
            <a:pPr algn="ctr"/>
            <a:r>
              <a:rPr lang="en-US" altLang="zh-CN" sz="1400" dirty="0">
                <a:solidFill>
                  <a:schemeClr val="bg1">
                    <a:lumMod val="65000"/>
                  </a:schemeClr>
                </a:solidFill>
              </a:rPr>
              <a:t>2</a:t>
            </a:r>
            <a:endParaRPr lang="zh-CN" altLang="en-US" sz="1400" dirty="0">
              <a:solidFill>
                <a:schemeClr val="bg1">
                  <a:lumMod val="65000"/>
                </a:schemeClr>
              </a:solidFill>
            </a:endParaRPr>
          </a:p>
        </p:txBody>
      </p:sp>
      <p:sp>
        <p:nvSpPr>
          <p:cNvPr id="25" name="文本框 24">
            <a:extLst>
              <a:ext uri="{FF2B5EF4-FFF2-40B4-BE49-F238E27FC236}">
                <a16:creationId xmlns:a16="http://schemas.microsoft.com/office/drawing/2014/main" id="{F18C5463-F7B5-91D5-1B4E-CA7A0025CF09}"/>
              </a:ext>
            </a:extLst>
          </p:cNvPr>
          <p:cNvSpPr txBox="1"/>
          <p:nvPr/>
        </p:nvSpPr>
        <p:spPr>
          <a:xfrm>
            <a:off x="618974" y="4050434"/>
            <a:ext cx="326540" cy="307777"/>
          </a:xfrm>
          <a:prstGeom prst="rect">
            <a:avLst/>
          </a:prstGeom>
          <a:noFill/>
        </p:spPr>
        <p:txBody>
          <a:bodyPr wrap="square" rtlCol="0">
            <a:spAutoFit/>
          </a:bodyPr>
          <a:lstStyle/>
          <a:p>
            <a:pPr algn="ctr"/>
            <a:r>
              <a:rPr lang="en-US" altLang="zh-CN" sz="1400" dirty="0">
                <a:solidFill>
                  <a:schemeClr val="bg1">
                    <a:lumMod val="65000"/>
                  </a:schemeClr>
                </a:solidFill>
              </a:rPr>
              <a:t>4</a:t>
            </a:r>
            <a:endParaRPr lang="zh-CN" altLang="en-US" sz="1400" dirty="0">
              <a:solidFill>
                <a:schemeClr val="bg1">
                  <a:lumMod val="65000"/>
                </a:schemeClr>
              </a:solidFill>
            </a:endParaRPr>
          </a:p>
        </p:txBody>
      </p:sp>
      <p:sp>
        <p:nvSpPr>
          <p:cNvPr id="26" name="文本框 25">
            <a:extLst>
              <a:ext uri="{FF2B5EF4-FFF2-40B4-BE49-F238E27FC236}">
                <a16:creationId xmlns:a16="http://schemas.microsoft.com/office/drawing/2014/main" id="{798DAE8F-8829-93E9-071E-ABF6068A3D6F}"/>
              </a:ext>
            </a:extLst>
          </p:cNvPr>
          <p:cNvSpPr txBox="1"/>
          <p:nvPr/>
        </p:nvSpPr>
        <p:spPr>
          <a:xfrm>
            <a:off x="618974" y="2343364"/>
            <a:ext cx="326540" cy="307777"/>
          </a:xfrm>
          <a:prstGeom prst="rect">
            <a:avLst/>
          </a:prstGeom>
          <a:noFill/>
        </p:spPr>
        <p:txBody>
          <a:bodyPr wrap="square" rtlCol="0">
            <a:spAutoFit/>
          </a:bodyPr>
          <a:lstStyle/>
          <a:p>
            <a:pPr algn="ctr"/>
            <a:r>
              <a:rPr lang="en-US" altLang="zh-CN" sz="1400" dirty="0">
                <a:solidFill>
                  <a:schemeClr val="bg1">
                    <a:lumMod val="65000"/>
                  </a:schemeClr>
                </a:solidFill>
              </a:rPr>
              <a:t>8</a:t>
            </a:r>
            <a:endParaRPr lang="zh-CN" altLang="en-US" sz="1400" dirty="0">
              <a:solidFill>
                <a:schemeClr val="bg1">
                  <a:lumMod val="65000"/>
                </a:schemeClr>
              </a:solidFill>
            </a:endParaRPr>
          </a:p>
        </p:txBody>
      </p:sp>
      <p:sp>
        <p:nvSpPr>
          <p:cNvPr id="27" name="文本框 26">
            <a:extLst>
              <a:ext uri="{FF2B5EF4-FFF2-40B4-BE49-F238E27FC236}">
                <a16:creationId xmlns:a16="http://schemas.microsoft.com/office/drawing/2014/main" id="{7EBC8A0D-2E96-FD1C-D7A4-809053A7AFCC}"/>
              </a:ext>
            </a:extLst>
          </p:cNvPr>
          <p:cNvSpPr txBox="1"/>
          <p:nvPr/>
        </p:nvSpPr>
        <p:spPr>
          <a:xfrm>
            <a:off x="579120" y="1488806"/>
            <a:ext cx="404494" cy="307777"/>
          </a:xfrm>
          <a:prstGeom prst="rect">
            <a:avLst/>
          </a:prstGeom>
          <a:noFill/>
        </p:spPr>
        <p:txBody>
          <a:bodyPr wrap="square" rtlCol="0">
            <a:spAutoFit/>
          </a:bodyPr>
          <a:lstStyle/>
          <a:p>
            <a:pPr algn="ctr"/>
            <a:r>
              <a:rPr lang="en-US" altLang="zh-CN" sz="1400" dirty="0">
                <a:solidFill>
                  <a:schemeClr val="bg1">
                    <a:lumMod val="65000"/>
                  </a:schemeClr>
                </a:solidFill>
              </a:rPr>
              <a:t>10</a:t>
            </a:r>
            <a:endParaRPr lang="zh-CN" altLang="en-US" sz="1400" dirty="0">
              <a:solidFill>
                <a:schemeClr val="bg1">
                  <a:lumMod val="65000"/>
                </a:schemeClr>
              </a:solidFill>
            </a:endParaRPr>
          </a:p>
        </p:txBody>
      </p:sp>
      <p:sp>
        <p:nvSpPr>
          <p:cNvPr id="28" name="文本框 27">
            <a:extLst>
              <a:ext uri="{FF2B5EF4-FFF2-40B4-BE49-F238E27FC236}">
                <a16:creationId xmlns:a16="http://schemas.microsoft.com/office/drawing/2014/main" id="{2AA95C79-FA75-C25A-A0DB-EF186C2A9666}"/>
              </a:ext>
            </a:extLst>
          </p:cNvPr>
          <p:cNvSpPr txBox="1"/>
          <p:nvPr/>
        </p:nvSpPr>
        <p:spPr>
          <a:xfrm>
            <a:off x="618974" y="3170421"/>
            <a:ext cx="326540" cy="307777"/>
          </a:xfrm>
          <a:prstGeom prst="rect">
            <a:avLst/>
          </a:prstGeom>
          <a:noFill/>
        </p:spPr>
        <p:txBody>
          <a:bodyPr wrap="square" rtlCol="0">
            <a:spAutoFit/>
          </a:bodyPr>
          <a:lstStyle/>
          <a:p>
            <a:pPr algn="ctr"/>
            <a:r>
              <a:rPr lang="en-US" altLang="zh-CN" sz="1400" dirty="0">
                <a:solidFill>
                  <a:schemeClr val="bg1">
                    <a:lumMod val="65000"/>
                  </a:schemeClr>
                </a:solidFill>
              </a:rPr>
              <a:t>6</a:t>
            </a:r>
            <a:endParaRPr lang="zh-CN" altLang="en-US" sz="1400" dirty="0">
              <a:solidFill>
                <a:schemeClr val="bg1">
                  <a:lumMod val="65000"/>
                </a:schemeClr>
              </a:solidFill>
            </a:endParaRPr>
          </a:p>
        </p:txBody>
      </p:sp>
      <p:sp>
        <p:nvSpPr>
          <p:cNvPr id="29" name="椭圆 28">
            <a:extLst>
              <a:ext uri="{FF2B5EF4-FFF2-40B4-BE49-F238E27FC236}">
                <a16:creationId xmlns:a16="http://schemas.microsoft.com/office/drawing/2014/main" id="{876DC26B-071F-AD52-723D-1045DC65FBF3}"/>
              </a:ext>
            </a:extLst>
          </p:cNvPr>
          <p:cNvSpPr/>
          <p:nvPr/>
        </p:nvSpPr>
        <p:spPr>
          <a:xfrm>
            <a:off x="2618769" y="199056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F3B67C-1F58-D8E0-1504-E73FC8C4D5ED}"/>
              </a:ext>
            </a:extLst>
          </p:cNvPr>
          <p:cNvSpPr/>
          <p:nvPr/>
        </p:nvSpPr>
        <p:spPr>
          <a:xfrm>
            <a:off x="4741808" y="2421697"/>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0680A9D-2D97-2B7D-12E2-CA7CC528A413}"/>
              </a:ext>
            </a:extLst>
          </p:cNvPr>
          <p:cNvSpPr/>
          <p:nvPr/>
        </p:nvSpPr>
        <p:spPr>
          <a:xfrm>
            <a:off x="2182594" y="3276252"/>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D9D2720-5305-955A-1F5A-C6D9E03252C5}"/>
              </a:ext>
            </a:extLst>
          </p:cNvPr>
          <p:cNvSpPr/>
          <p:nvPr/>
        </p:nvSpPr>
        <p:spPr>
          <a:xfrm>
            <a:off x="1755316" y="4558082"/>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6411CD6-1617-FF88-0900-5FB21B97ADB5}"/>
              </a:ext>
            </a:extLst>
          </p:cNvPr>
          <p:cNvSpPr/>
          <p:nvPr/>
        </p:nvSpPr>
        <p:spPr>
          <a:xfrm>
            <a:off x="3463170" y="2848978"/>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506021-C6F0-A49B-1206-1C914F8E381F}"/>
              </a:ext>
            </a:extLst>
          </p:cNvPr>
          <p:cNvSpPr/>
          <p:nvPr/>
        </p:nvSpPr>
        <p:spPr>
          <a:xfrm>
            <a:off x="4315619" y="370352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42953A8-4A2A-105E-1C91-B8B8A0D4E798}"/>
              </a:ext>
            </a:extLst>
          </p:cNvPr>
          <p:cNvSpPr/>
          <p:nvPr/>
        </p:nvSpPr>
        <p:spPr>
          <a:xfrm>
            <a:off x="3039373" y="4985369"/>
            <a:ext cx="129540" cy="14704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1254E9F-AC5D-4BD1-C01A-E8C39259CBCE}"/>
              </a:ext>
            </a:extLst>
          </p:cNvPr>
          <p:cNvSpPr txBox="1"/>
          <p:nvPr/>
        </p:nvSpPr>
        <p:spPr>
          <a:xfrm>
            <a:off x="4635614" y="6122814"/>
            <a:ext cx="1196484" cy="307777"/>
          </a:xfrm>
          <a:prstGeom prst="rect">
            <a:avLst/>
          </a:prstGeom>
          <a:noFill/>
        </p:spPr>
        <p:txBody>
          <a:bodyPr wrap="square" rtlCol="0">
            <a:spAutoFit/>
          </a:bodyPr>
          <a:lstStyle/>
          <a:p>
            <a:r>
              <a:rPr lang="en-US" altLang="zh-CN" sz="1400" dirty="0">
                <a:solidFill>
                  <a:schemeClr val="accent2">
                    <a:lumMod val="75000"/>
                  </a:schemeClr>
                </a:solidFill>
              </a:rPr>
              <a:t>X-Axis</a:t>
            </a:r>
            <a:endParaRPr lang="zh-CN" altLang="en-US" sz="1400" dirty="0">
              <a:solidFill>
                <a:schemeClr val="accent2">
                  <a:lumMod val="75000"/>
                </a:schemeClr>
              </a:solidFill>
            </a:endParaRPr>
          </a:p>
        </p:txBody>
      </p:sp>
      <p:sp>
        <p:nvSpPr>
          <p:cNvPr id="37" name="文本框 36">
            <a:extLst>
              <a:ext uri="{FF2B5EF4-FFF2-40B4-BE49-F238E27FC236}">
                <a16:creationId xmlns:a16="http://schemas.microsoft.com/office/drawing/2014/main" id="{AA0D89CA-65FD-DFD5-58AD-5FF833C3333C}"/>
              </a:ext>
            </a:extLst>
          </p:cNvPr>
          <p:cNvSpPr txBox="1"/>
          <p:nvPr/>
        </p:nvSpPr>
        <p:spPr>
          <a:xfrm>
            <a:off x="43772" y="1484744"/>
            <a:ext cx="1196484" cy="307777"/>
          </a:xfrm>
          <a:prstGeom prst="rect">
            <a:avLst/>
          </a:prstGeom>
          <a:noFill/>
        </p:spPr>
        <p:txBody>
          <a:bodyPr wrap="square" rtlCol="0">
            <a:spAutoFit/>
          </a:bodyPr>
          <a:lstStyle/>
          <a:p>
            <a:r>
              <a:rPr lang="en-US" altLang="zh-CN" sz="1400" dirty="0">
                <a:solidFill>
                  <a:schemeClr val="accent1">
                    <a:lumMod val="75000"/>
                  </a:schemeClr>
                </a:solidFill>
              </a:rPr>
              <a:t>Y-Axis</a:t>
            </a:r>
            <a:endParaRPr lang="zh-CN" altLang="en-US" sz="1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0CB391F-C6E4-ED3B-454C-8BF4AB04C1D7}"/>
                  </a:ext>
                </a:extLst>
              </p:cNvPr>
              <p:cNvSpPr txBox="1"/>
              <p:nvPr/>
            </p:nvSpPr>
            <p:spPr>
              <a:xfrm>
                <a:off x="6096000" y="1305103"/>
                <a:ext cx="345186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维度：</a:t>
                </a:r>
                <a14:m>
                  <m:oMath xmlns:m="http://schemas.openxmlformats.org/officeDocument/2006/math">
                    <m:r>
                      <m:rPr>
                        <m:sty m:val="p"/>
                      </m:rPr>
                      <a:rPr lang="en-US" altLang="zh-CN" i="1" dirty="0">
                        <a:latin typeface="Cambria Math" panose="02040503050406030204" pitchFamily="18" charset="0"/>
                      </a:rPr>
                      <m:t>k</m:t>
                    </m:r>
                    <m:r>
                      <a:rPr lang="en-US" altLang="zh-CN" b="0" i="1" dirty="0" smtClean="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划分轴顺序：</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r>
                  <a:rPr lang="en-US" altLang="zh-CN" dirty="0">
                    <a:solidFill>
                      <a:schemeClr val="accent2">
                        <a:lumMod val="75000"/>
                      </a:schemeClr>
                    </a:solidFill>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80CB391F-C6E4-ED3B-454C-8BF4AB04C1D7}"/>
                  </a:ext>
                </a:extLst>
              </p:cNvPr>
              <p:cNvSpPr txBox="1">
                <a:spLocks noRot="1" noChangeAspect="1" noMove="1" noResize="1" noEditPoints="1" noAdjustHandles="1" noChangeArrowheads="1" noChangeShapeType="1" noTextEdit="1"/>
              </p:cNvSpPr>
              <p:nvPr/>
            </p:nvSpPr>
            <p:spPr>
              <a:xfrm>
                <a:off x="6096000" y="1305103"/>
                <a:ext cx="3451860" cy="874407"/>
              </a:xfrm>
              <a:prstGeom prst="rect">
                <a:avLst/>
              </a:prstGeom>
              <a:blipFill>
                <a:blip r:embed="rId2"/>
                <a:stretch>
                  <a:fillRect l="-1060" b="-9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0827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09638" y="1774528"/>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5316085" y="4505166"/>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5322486" y="1762125"/>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5316085"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6562863"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5803240" y="2005932"/>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6428640" y="2005933"/>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8443584" y="4503420"/>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8443585" y="2241303"/>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8443586" y="2707204"/>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9209981" y="2792028"/>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8925462" y="2478604"/>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5322487" y="4764245"/>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5322486" y="2226632"/>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5160513"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5472207" y="2794585"/>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6573290" y="5037194"/>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6565291" y="2241303"/>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8443457" y="5037194"/>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8440353" y="2706512"/>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6407291"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6718985" y="2794585"/>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8510942" y="3038630"/>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8827916" y="3033349"/>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E29100BE-AB17-748E-C3F5-54EF835F88F6}"/>
              </a:ext>
            </a:extLst>
          </p:cNvPr>
          <p:cNvGrpSpPr/>
          <p:nvPr/>
        </p:nvGrpSpPr>
        <p:grpSpPr>
          <a:xfrm>
            <a:off x="948588" y="1655920"/>
            <a:ext cx="4179430" cy="3887183"/>
            <a:chOff x="948588" y="1655920"/>
            <a:chExt cx="4179430" cy="3887183"/>
          </a:xfrm>
        </p:grpSpPr>
        <p:pic>
          <p:nvPicPr>
            <p:cNvPr id="71" name="内容占位符 6">
              <a:extLst>
                <a:ext uri="{FF2B5EF4-FFF2-40B4-BE49-F238E27FC236}">
                  <a16:creationId xmlns:a16="http://schemas.microsoft.com/office/drawing/2014/main" id="{12273C13-D1E9-B1C1-0A1B-AAEC4DDE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88" y="1655920"/>
              <a:ext cx="3810000" cy="3733800"/>
            </a:xfrm>
            <a:prstGeom prst="rect">
              <a:avLst/>
            </a:prstGeom>
          </p:spPr>
        </p:pic>
        <p:sp>
          <p:nvSpPr>
            <p:cNvPr id="73" name="矩形 72">
              <a:extLst>
                <a:ext uri="{FF2B5EF4-FFF2-40B4-BE49-F238E27FC236}">
                  <a16:creationId xmlns:a16="http://schemas.microsoft.com/office/drawing/2014/main" id="{0AFDBE0C-B5D9-2A5A-DD3B-D5C8F0C780A1}"/>
                </a:ext>
              </a:extLst>
            </p:cNvPr>
            <p:cNvSpPr/>
            <p:nvPr/>
          </p:nvSpPr>
          <p:spPr>
            <a:xfrm>
              <a:off x="1362841" y="2111714"/>
              <a:ext cx="3765177" cy="3402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BA15C660-5FA9-CD60-9D37-A4B51A1AE5C0}"/>
                </a:ext>
              </a:extLst>
            </p:cNvPr>
            <p:cNvCxnSpPr/>
            <p:nvPr/>
          </p:nvCxnSpPr>
          <p:spPr>
            <a:xfrm>
              <a:off x="1362841" y="2891792"/>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9018064-9A4F-31C1-C751-817787CBCFCF}"/>
                </a:ext>
              </a:extLst>
            </p:cNvPr>
            <p:cNvCxnSpPr/>
            <p:nvPr/>
          </p:nvCxnSpPr>
          <p:spPr>
            <a:xfrm>
              <a:off x="1362841" y="4577157"/>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5A0A81B-EADC-F02A-829E-3266B279504E}"/>
                </a:ext>
              </a:extLst>
            </p:cNvPr>
            <p:cNvCxnSpPr/>
            <p:nvPr/>
          </p:nvCxnSpPr>
          <p:spPr>
            <a:xfrm rot="5400000">
              <a:off x="2124842" y="3786021"/>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804516D5-EBDF-2077-85CB-6E05C317B78E}"/>
                </a:ext>
              </a:extLst>
            </p:cNvPr>
            <p:cNvCxnSpPr/>
            <p:nvPr/>
          </p:nvCxnSpPr>
          <p:spPr>
            <a:xfrm rot="5400000">
              <a:off x="439477" y="3786021"/>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33F7E25-0A19-69E3-318F-F0BEDC7ED4C6}"/>
                </a:ext>
              </a:extLst>
            </p:cNvPr>
            <p:cNvCxnSpPr/>
            <p:nvPr/>
          </p:nvCxnSpPr>
          <p:spPr>
            <a:xfrm>
              <a:off x="1353877" y="3732235"/>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A62F364-B18D-27F3-9B18-97D51BAF594A}"/>
                </a:ext>
              </a:extLst>
            </p:cNvPr>
            <p:cNvCxnSpPr/>
            <p:nvPr/>
          </p:nvCxnSpPr>
          <p:spPr>
            <a:xfrm rot="5400000">
              <a:off x="1284399" y="3777057"/>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5D45B78F-C518-AFBF-E7E3-2B3E1DC1D874}"/>
                </a:ext>
              </a:extLst>
            </p:cNvPr>
            <p:cNvSpPr/>
            <p:nvPr/>
          </p:nvSpPr>
          <p:spPr>
            <a:xfrm>
              <a:off x="1319896" y="2557590"/>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a:extLst>
                <a:ext uri="{FF2B5EF4-FFF2-40B4-BE49-F238E27FC236}">
                  <a16:creationId xmlns:a16="http://schemas.microsoft.com/office/drawing/2014/main" id="{E41A4924-09B7-380A-9EAB-5F38C1D17A0D}"/>
                </a:ext>
              </a:extLst>
            </p:cNvPr>
            <p:cNvSpPr/>
            <p:nvPr/>
          </p:nvSpPr>
          <p:spPr>
            <a:xfrm rot="6959827">
              <a:off x="1772840" y="2146207"/>
              <a:ext cx="458876" cy="366982"/>
            </a:xfrm>
            <a:prstGeom prst="triangle">
              <a:avLst>
                <a:gd name="adj" fmla="val 6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a:extLst>
                <a:ext uri="{FF2B5EF4-FFF2-40B4-BE49-F238E27FC236}">
                  <a16:creationId xmlns:a16="http://schemas.microsoft.com/office/drawing/2014/main" id="{12EDFA37-D67D-ADBB-36B2-00FE839EBBC9}"/>
                </a:ext>
              </a:extLst>
            </p:cNvPr>
            <p:cNvSpPr/>
            <p:nvPr/>
          </p:nvSpPr>
          <p:spPr>
            <a:xfrm rot="7351580">
              <a:off x="2492382" y="2035890"/>
              <a:ext cx="226818" cy="741680"/>
            </a:xfrm>
            <a:prstGeom prst="triangle">
              <a:avLst>
                <a:gd name="adj" fmla="val 5911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54B04533-3EEA-024E-922B-25238F37718F}"/>
                </a:ext>
              </a:extLst>
            </p:cNvPr>
            <p:cNvSpPr/>
            <p:nvPr/>
          </p:nvSpPr>
          <p:spPr>
            <a:xfrm rot="2541248">
              <a:off x="2702532" y="2114725"/>
              <a:ext cx="302110" cy="201631"/>
            </a:xfrm>
            <a:prstGeom prst="triangle">
              <a:avLst>
                <a:gd name="adj" fmla="val 955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a:extLst>
                <a:ext uri="{FF2B5EF4-FFF2-40B4-BE49-F238E27FC236}">
                  <a16:creationId xmlns:a16="http://schemas.microsoft.com/office/drawing/2014/main" id="{B7CBB7B3-D7C3-E086-3891-35712BC41F95}"/>
                </a:ext>
              </a:extLst>
            </p:cNvPr>
            <p:cNvSpPr/>
            <p:nvPr/>
          </p:nvSpPr>
          <p:spPr>
            <a:xfrm>
              <a:off x="3119923" y="2965677"/>
              <a:ext cx="190948"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a:extLst>
                <a:ext uri="{FF2B5EF4-FFF2-40B4-BE49-F238E27FC236}">
                  <a16:creationId xmlns:a16="http://schemas.microsoft.com/office/drawing/2014/main" id="{BCB4BF5D-5DF8-6963-4206-2633FFF066AA}"/>
                </a:ext>
              </a:extLst>
            </p:cNvPr>
            <p:cNvSpPr/>
            <p:nvPr/>
          </p:nvSpPr>
          <p:spPr>
            <a:xfrm rot="19604193">
              <a:off x="3398023" y="2610568"/>
              <a:ext cx="445741" cy="272298"/>
            </a:xfrm>
            <a:prstGeom prst="triangle">
              <a:avLst>
                <a:gd name="adj" fmla="val 790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a:extLst>
                <a:ext uri="{FF2B5EF4-FFF2-40B4-BE49-F238E27FC236}">
                  <a16:creationId xmlns:a16="http://schemas.microsoft.com/office/drawing/2014/main" id="{1425F794-CB59-711E-4413-738A5947E68A}"/>
                </a:ext>
              </a:extLst>
            </p:cNvPr>
            <p:cNvSpPr/>
            <p:nvPr/>
          </p:nvSpPr>
          <p:spPr>
            <a:xfrm>
              <a:off x="4477855" y="3439211"/>
              <a:ext cx="210893" cy="167218"/>
            </a:xfrm>
            <a:prstGeom prst="triangle">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a:extLst>
                <a:ext uri="{FF2B5EF4-FFF2-40B4-BE49-F238E27FC236}">
                  <a16:creationId xmlns:a16="http://schemas.microsoft.com/office/drawing/2014/main" id="{A4E7F2AC-3999-754D-26A7-17DE0AC7A34F}"/>
                </a:ext>
              </a:extLst>
            </p:cNvPr>
            <p:cNvSpPr/>
            <p:nvPr/>
          </p:nvSpPr>
          <p:spPr>
            <a:xfrm rot="2856101">
              <a:off x="3533742" y="2964982"/>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B9D889B8-9D6A-CABA-061E-E1EC4DD00E7B}"/>
                </a:ext>
              </a:extLst>
            </p:cNvPr>
            <p:cNvGrpSpPr/>
            <p:nvPr/>
          </p:nvGrpSpPr>
          <p:grpSpPr>
            <a:xfrm>
              <a:off x="1524206" y="2235874"/>
              <a:ext cx="3031663" cy="1380987"/>
              <a:chOff x="1640541" y="2808941"/>
              <a:chExt cx="3031663" cy="1380987"/>
            </a:xfrm>
          </p:grpSpPr>
          <p:sp>
            <p:nvSpPr>
              <p:cNvPr id="96" name="任意多边形: 形状 95">
                <a:extLst>
                  <a:ext uri="{FF2B5EF4-FFF2-40B4-BE49-F238E27FC236}">
                    <a16:creationId xmlns:a16="http://schemas.microsoft.com/office/drawing/2014/main" id="{BA96A7A6-8723-B9FB-711B-CADE6737B477}"/>
                  </a:ext>
                </a:extLst>
              </p:cNvPr>
              <p:cNvSpPr/>
              <p:nvPr/>
            </p:nvSpPr>
            <p:spPr>
              <a:xfrm>
                <a:off x="1640541"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CCD2EB49-597A-F00D-9489-A52FAEDBF458}"/>
                  </a:ext>
                </a:extLst>
              </p:cNvPr>
              <p:cNvSpPr/>
              <p:nvPr/>
            </p:nvSpPr>
            <p:spPr>
              <a:xfrm>
                <a:off x="2500033"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C120A6AB-F6B1-136F-5B8E-107B086C09A9}"/>
                  </a:ext>
                </a:extLst>
              </p:cNvPr>
              <p:cNvSpPr/>
              <p:nvPr/>
            </p:nvSpPr>
            <p:spPr>
              <a:xfrm>
                <a:off x="3361767" y="2819326"/>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72C8ABCA-2B6A-4A5A-B2E9-E61A571CD105}"/>
                  </a:ext>
                </a:extLst>
              </p:cNvPr>
              <p:cNvSpPr/>
              <p:nvPr/>
            </p:nvSpPr>
            <p:spPr>
              <a:xfrm>
                <a:off x="4199689" y="2828525"/>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80DFFEC2-0BA4-F699-5665-421BA6DCE2DE}"/>
                  </a:ext>
                </a:extLst>
              </p:cNvPr>
              <p:cNvSpPr/>
              <p:nvPr/>
            </p:nvSpPr>
            <p:spPr>
              <a:xfrm>
                <a:off x="1651808" y="371479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F0015264-5770-C6B2-0F0F-67D45D2A1B7C}"/>
                  </a:ext>
                </a:extLst>
              </p:cNvPr>
              <p:cNvSpPr/>
              <p:nvPr/>
            </p:nvSpPr>
            <p:spPr>
              <a:xfrm>
                <a:off x="2494105" y="369644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0A0D7674-48FA-F852-FCD2-17B05CA6E429}"/>
                  </a:ext>
                </a:extLst>
              </p:cNvPr>
              <p:cNvSpPr/>
              <p:nvPr/>
            </p:nvSpPr>
            <p:spPr>
              <a:xfrm>
                <a:off x="3358222" y="369323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extLst>
                  <a:ext uri="{FF2B5EF4-FFF2-40B4-BE49-F238E27FC236}">
                    <a16:creationId xmlns:a16="http://schemas.microsoft.com/office/drawing/2014/main" id="{D2D990B6-9141-6A3C-9FD2-8E08DABF1C28}"/>
                  </a:ext>
                </a:extLst>
              </p:cNvPr>
              <p:cNvSpPr/>
              <p:nvPr/>
            </p:nvSpPr>
            <p:spPr>
              <a:xfrm>
                <a:off x="4200289" y="370427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连接符 103">
                <a:extLst>
                  <a:ext uri="{FF2B5EF4-FFF2-40B4-BE49-F238E27FC236}">
                    <a16:creationId xmlns:a16="http://schemas.microsoft.com/office/drawing/2014/main" id="{74AF40C7-9322-1883-05CB-5CC4584C1A8D}"/>
                  </a:ext>
                </a:extLst>
              </p:cNvPr>
              <p:cNvCxnSpPr/>
              <p:nvPr/>
            </p:nvCxnSpPr>
            <p:spPr>
              <a:xfrm flipV="1">
                <a:off x="2106706" y="2808941"/>
                <a:ext cx="387399" cy="47513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532D51B-01FF-27A5-B82F-D0BFB3FCCFCF}"/>
                  </a:ext>
                </a:extLst>
              </p:cNvPr>
              <p:cNvCxnSpPr>
                <a:stCxn id="100" idx="0"/>
                <a:endCxn id="97" idx="3"/>
              </p:cNvCxnSpPr>
              <p:nvPr/>
            </p:nvCxnSpPr>
            <p:spPr>
              <a:xfrm flipV="1">
                <a:off x="1651808" y="3279588"/>
                <a:ext cx="1314390" cy="43969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4DB8799-F728-992F-B0AE-7B7FD5CDB611}"/>
                  </a:ext>
                </a:extLst>
              </p:cNvPr>
              <p:cNvCxnSpPr>
                <a:stCxn id="100" idx="3"/>
              </p:cNvCxnSpPr>
              <p:nvPr/>
            </p:nvCxnSpPr>
            <p:spPr>
              <a:xfrm flipV="1">
                <a:off x="2117973" y="3685514"/>
                <a:ext cx="364865" cy="49993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2143C45D-2D89-8F4E-C57B-ACBC18539F9D}"/>
                  </a:ext>
                </a:extLst>
              </p:cNvPr>
              <p:cNvCxnSpPr>
                <a:stCxn id="101" idx="3"/>
                <a:endCxn id="98" idx="0"/>
              </p:cNvCxnSpPr>
              <p:nvPr/>
            </p:nvCxnSpPr>
            <p:spPr>
              <a:xfrm flipV="1">
                <a:off x="2960270" y="2823809"/>
                <a:ext cx="401497" cy="134328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6AE7AC98-6334-9F56-B6B8-9AE61BEC4CC8}"/>
                  </a:ext>
                </a:extLst>
              </p:cNvPr>
              <p:cNvCxnSpPr>
                <a:stCxn id="98" idx="3"/>
                <a:endCxn id="99" idx="0"/>
              </p:cNvCxnSpPr>
              <p:nvPr/>
            </p:nvCxnSpPr>
            <p:spPr>
              <a:xfrm flipV="1">
                <a:off x="3827932" y="2833008"/>
                <a:ext cx="371757" cy="45696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82B475E-15D3-5D32-37AB-A589E77F5C53}"/>
                  </a:ext>
                </a:extLst>
              </p:cNvPr>
              <p:cNvCxnSpPr>
                <a:stCxn id="102" idx="3"/>
              </p:cNvCxnSpPr>
              <p:nvPr/>
            </p:nvCxnSpPr>
            <p:spPr>
              <a:xfrm flipV="1">
                <a:off x="3824387" y="3699598"/>
                <a:ext cx="375212" cy="46428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2C1D8EC-5B71-599E-714D-8B72EB5BF2B1}"/>
                  </a:ext>
                </a:extLst>
              </p:cNvPr>
              <p:cNvCxnSpPr>
                <a:stCxn id="102" idx="0"/>
              </p:cNvCxnSpPr>
              <p:nvPr/>
            </p:nvCxnSpPr>
            <p:spPr>
              <a:xfrm flipV="1">
                <a:off x="3358222" y="3294456"/>
                <a:ext cx="1313982" cy="4032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1" name="文本框 110">
              <a:extLst>
                <a:ext uri="{FF2B5EF4-FFF2-40B4-BE49-F238E27FC236}">
                  <a16:creationId xmlns:a16="http://schemas.microsoft.com/office/drawing/2014/main" id="{EFB5DA49-BEF0-4041-5BD6-BB1FB852E96E}"/>
                </a:ext>
              </a:extLst>
            </p:cNvPr>
            <p:cNvSpPr txBox="1"/>
            <p:nvPr/>
          </p:nvSpPr>
          <p:spPr>
            <a:xfrm>
              <a:off x="1840088" y="2017269"/>
              <a:ext cx="306494" cy="369332"/>
            </a:xfrm>
            <a:prstGeom prst="rect">
              <a:avLst/>
            </a:prstGeom>
            <a:noFill/>
          </p:spPr>
          <p:txBody>
            <a:bodyPr wrap="none" rtlCol="0">
              <a:spAutoFit/>
            </a:bodyPr>
            <a:lstStyle/>
            <a:p>
              <a:r>
                <a:rPr lang="en-US" altLang="zh-CN" dirty="0"/>
                <a:t>1</a:t>
              </a:r>
              <a:endParaRPr lang="zh-CN" altLang="en-US" dirty="0"/>
            </a:p>
          </p:txBody>
        </p:sp>
        <p:sp>
          <p:nvSpPr>
            <p:cNvPr id="112" name="文本框 111">
              <a:extLst>
                <a:ext uri="{FF2B5EF4-FFF2-40B4-BE49-F238E27FC236}">
                  <a16:creationId xmlns:a16="http://schemas.microsoft.com/office/drawing/2014/main" id="{C99A9F7A-5492-C318-EFF0-9A2603928477}"/>
                </a:ext>
              </a:extLst>
            </p:cNvPr>
            <p:cNvSpPr txBox="1"/>
            <p:nvPr/>
          </p:nvSpPr>
          <p:spPr>
            <a:xfrm>
              <a:off x="1376595" y="2529833"/>
              <a:ext cx="306494" cy="369332"/>
            </a:xfrm>
            <a:prstGeom prst="rect">
              <a:avLst/>
            </a:prstGeom>
            <a:noFill/>
          </p:spPr>
          <p:txBody>
            <a:bodyPr wrap="none" rtlCol="0">
              <a:spAutoFit/>
            </a:bodyPr>
            <a:lstStyle/>
            <a:p>
              <a:r>
                <a:rPr lang="en-US" altLang="zh-CN" dirty="0"/>
                <a:t>2</a:t>
              </a:r>
              <a:endParaRPr lang="zh-CN" altLang="en-US" dirty="0"/>
            </a:p>
          </p:txBody>
        </p:sp>
        <p:sp>
          <p:nvSpPr>
            <p:cNvPr id="113" name="文本框 112">
              <a:extLst>
                <a:ext uri="{FF2B5EF4-FFF2-40B4-BE49-F238E27FC236}">
                  <a16:creationId xmlns:a16="http://schemas.microsoft.com/office/drawing/2014/main" id="{CA4D3575-C868-4439-4C1D-BB07C68B8A8A}"/>
                </a:ext>
              </a:extLst>
            </p:cNvPr>
            <p:cNvSpPr txBox="1"/>
            <p:nvPr/>
          </p:nvSpPr>
          <p:spPr>
            <a:xfrm>
              <a:off x="2286638" y="2113827"/>
              <a:ext cx="306494" cy="369332"/>
            </a:xfrm>
            <a:prstGeom prst="rect">
              <a:avLst/>
            </a:prstGeom>
            <a:noFill/>
          </p:spPr>
          <p:txBody>
            <a:bodyPr wrap="none" rtlCol="0">
              <a:spAutoFit/>
            </a:bodyPr>
            <a:lstStyle/>
            <a:p>
              <a:r>
                <a:rPr lang="en-US" altLang="zh-CN" dirty="0"/>
                <a:t>3</a:t>
              </a:r>
              <a:endParaRPr lang="zh-CN" altLang="en-US" dirty="0"/>
            </a:p>
          </p:txBody>
        </p:sp>
        <p:sp>
          <p:nvSpPr>
            <p:cNvPr id="114" name="文本框 113">
              <a:extLst>
                <a:ext uri="{FF2B5EF4-FFF2-40B4-BE49-F238E27FC236}">
                  <a16:creationId xmlns:a16="http://schemas.microsoft.com/office/drawing/2014/main" id="{EA29A54B-B38A-7A21-10A3-40C293549F37}"/>
                </a:ext>
              </a:extLst>
            </p:cNvPr>
            <p:cNvSpPr txBox="1"/>
            <p:nvPr/>
          </p:nvSpPr>
          <p:spPr>
            <a:xfrm>
              <a:off x="2718427" y="2087170"/>
              <a:ext cx="306494" cy="369332"/>
            </a:xfrm>
            <a:prstGeom prst="rect">
              <a:avLst/>
            </a:prstGeom>
            <a:noFill/>
          </p:spPr>
          <p:txBody>
            <a:bodyPr wrap="none" rtlCol="0">
              <a:spAutoFit/>
            </a:bodyPr>
            <a:lstStyle/>
            <a:p>
              <a:r>
                <a:rPr lang="en-US" altLang="zh-CN" dirty="0"/>
                <a:t>4</a:t>
              </a:r>
              <a:endParaRPr lang="zh-CN" altLang="en-US" dirty="0"/>
            </a:p>
          </p:txBody>
        </p:sp>
        <p:sp>
          <p:nvSpPr>
            <p:cNvPr id="115" name="文本框 114">
              <a:extLst>
                <a:ext uri="{FF2B5EF4-FFF2-40B4-BE49-F238E27FC236}">
                  <a16:creationId xmlns:a16="http://schemas.microsoft.com/office/drawing/2014/main" id="{513F205B-EC39-701F-65E5-E188EA0B3BDF}"/>
                </a:ext>
              </a:extLst>
            </p:cNvPr>
            <p:cNvSpPr txBox="1"/>
            <p:nvPr/>
          </p:nvSpPr>
          <p:spPr>
            <a:xfrm>
              <a:off x="3536878" y="2545922"/>
              <a:ext cx="306494" cy="369332"/>
            </a:xfrm>
            <a:prstGeom prst="rect">
              <a:avLst/>
            </a:prstGeom>
            <a:noFill/>
          </p:spPr>
          <p:txBody>
            <a:bodyPr wrap="none" rtlCol="0">
              <a:spAutoFit/>
            </a:bodyPr>
            <a:lstStyle/>
            <a:p>
              <a:r>
                <a:rPr lang="en-US" altLang="zh-CN" dirty="0"/>
                <a:t>5</a:t>
              </a:r>
              <a:endParaRPr lang="zh-CN" altLang="en-US" dirty="0"/>
            </a:p>
          </p:txBody>
        </p:sp>
        <p:sp>
          <p:nvSpPr>
            <p:cNvPr id="116" name="文本框 115">
              <a:extLst>
                <a:ext uri="{FF2B5EF4-FFF2-40B4-BE49-F238E27FC236}">
                  <a16:creationId xmlns:a16="http://schemas.microsoft.com/office/drawing/2014/main" id="{4BE93960-F62C-795C-A669-F83A202A9868}"/>
                </a:ext>
              </a:extLst>
            </p:cNvPr>
            <p:cNvSpPr txBox="1"/>
            <p:nvPr/>
          </p:nvSpPr>
          <p:spPr>
            <a:xfrm>
              <a:off x="3049639" y="2922385"/>
              <a:ext cx="306494" cy="369332"/>
            </a:xfrm>
            <a:prstGeom prst="rect">
              <a:avLst/>
            </a:prstGeom>
            <a:noFill/>
          </p:spPr>
          <p:txBody>
            <a:bodyPr wrap="none" rtlCol="0">
              <a:spAutoFit/>
            </a:bodyPr>
            <a:lstStyle/>
            <a:p>
              <a:r>
                <a:rPr lang="en-US" altLang="zh-CN" dirty="0"/>
                <a:t>6</a:t>
              </a:r>
              <a:endParaRPr lang="zh-CN" altLang="en-US" dirty="0"/>
            </a:p>
          </p:txBody>
        </p:sp>
        <p:sp>
          <p:nvSpPr>
            <p:cNvPr id="117" name="文本框 116">
              <a:extLst>
                <a:ext uri="{FF2B5EF4-FFF2-40B4-BE49-F238E27FC236}">
                  <a16:creationId xmlns:a16="http://schemas.microsoft.com/office/drawing/2014/main" id="{DCDDBAE8-B1E2-F8DF-A9E7-90C2CB8692F9}"/>
                </a:ext>
              </a:extLst>
            </p:cNvPr>
            <p:cNvSpPr txBox="1"/>
            <p:nvPr/>
          </p:nvSpPr>
          <p:spPr>
            <a:xfrm>
              <a:off x="3603365" y="2935501"/>
              <a:ext cx="306494" cy="369332"/>
            </a:xfrm>
            <a:prstGeom prst="rect">
              <a:avLst/>
            </a:prstGeom>
            <a:noFill/>
          </p:spPr>
          <p:txBody>
            <a:bodyPr wrap="none" rtlCol="0">
              <a:spAutoFit/>
            </a:bodyPr>
            <a:lstStyle/>
            <a:p>
              <a:r>
                <a:rPr lang="en-US" altLang="zh-CN" dirty="0"/>
                <a:t>7</a:t>
              </a:r>
              <a:endParaRPr lang="zh-CN" altLang="en-US" dirty="0"/>
            </a:p>
          </p:txBody>
        </p:sp>
        <p:sp>
          <p:nvSpPr>
            <p:cNvPr id="118" name="文本框 117">
              <a:extLst>
                <a:ext uri="{FF2B5EF4-FFF2-40B4-BE49-F238E27FC236}">
                  <a16:creationId xmlns:a16="http://schemas.microsoft.com/office/drawing/2014/main" id="{90D0CA3E-382F-AA1D-6D46-C24312595D97}"/>
                </a:ext>
              </a:extLst>
            </p:cNvPr>
            <p:cNvSpPr txBox="1"/>
            <p:nvPr/>
          </p:nvSpPr>
          <p:spPr>
            <a:xfrm>
              <a:off x="4662207" y="3291717"/>
              <a:ext cx="306494" cy="369332"/>
            </a:xfrm>
            <a:prstGeom prst="rect">
              <a:avLst/>
            </a:prstGeom>
            <a:noFill/>
          </p:spPr>
          <p:txBody>
            <a:bodyPr wrap="none" rtlCol="0">
              <a:spAutoFit/>
            </a:bodyPr>
            <a:lstStyle/>
            <a:p>
              <a:r>
                <a:rPr lang="en-US" altLang="zh-CN" dirty="0"/>
                <a:t>8</a:t>
              </a:r>
              <a:endParaRPr lang="zh-CN" altLang="en-US" dirty="0"/>
            </a:p>
          </p:txBody>
        </p:sp>
        <p:sp>
          <p:nvSpPr>
            <p:cNvPr id="119" name="矩形 118">
              <a:extLst>
                <a:ext uri="{FF2B5EF4-FFF2-40B4-BE49-F238E27FC236}">
                  <a16:creationId xmlns:a16="http://schemas.microsoft.com/office/drawing/2014/main" id="{22649401-E1BA-993F-B5C9-E60F760DB70B}"/>
                </a:ext>
              </a:extLst>
            </p:cNvPr>
            <p:cNvSpPr/>
            <p:nvPr/>
          </p:nvSpPr>
          <p:spPr>
            <a:xfrm>
              <a:off x="1308188" y="2039270"/>
              <a:ext cx="953011" cy="803229"/>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35CF59DB-CF20-5601-73DC-4CBD1E7B34C8}"/>
                </a:ext>
              </a:extLst>
            </p:cNvPr>
            <p:cNvSpPr/>
            <p:nvPr/>
          </p:nvSpPr>
          <p:spPr>
            <a:xfrm>
              <a:off x="2237793" y="2086532"/>
              <a:ext cx="792485" cy="550839"/>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9618DC51-5B2C-6134-8EE3-666A67E148A4}"/>
                </a:ext>
              </a:extLst>
            </p:cNvPr>
            <p:cNvSpPr/>
            <p:nvPr/>
          </p:nvSpPr>
          <p:spPr>
            <a:xfrm>
              <a:off x="3500986" y="2543596"/>
              <a:ext cx="402859" cy="452471"/>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F4B7E413-23AC-BEF6-C739-8E1908BA23E6}"/>
                </a:ext>
              </a:extLst>
            </p:cNvPr>
            <p:cNvSpPr/>
            <p:nvPr/>
          </p:nvSpPr>
          <p:spPr>
            <a:xfrm>
              <a:off x="4467739" y="3434813"/>
              <a:ext cx="235352" cy="185511"/>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D4959D9-5238-51C0-7512-6B09C4E639B2}"/>
                </a:ext>
              </a:extLst>
            </p:cNvPr>
            <p:cNvSpPr/>
            <p:nvPr/>
          </p:nvSpPr>
          <p:spPr>
            <a:xfrm>
              <a:off x="3096733" y="2925388"/>
              <a:ext cx="771911" cy="427635"/>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2E1D06F0-E9C7-789A-473A-8DED09F8E5E5}"/>
                </a:ext>
              </a:extLst>
            </p:cNvPr>
            <p:cNvSpPr/>
            <p:nvPr/>
          </p:nvSpPr>
          <p:spPr>
            <a:xfrm>
              <a:off x="1282197" y="2013552"/>
              <a:ext cx="1788516" cy="862398"/>
            </a:xfrm>
            <a:prstGeom prst="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D73B660E-7AE8-B718-B0D0-1F712E64FBAA}"/>
                </a:ext>
              </a:extLst>
            </p:cNvPr>
            <p:cNvSpPr/>
            <p:nvPr/>
          </p:nvSpPr>
          <p:spPr>
            <a:xfrm>
              <a:off x="3057432" y="2894699"/>
              <a:ext cx="1663507" cy="745796"/>
            </a:xfrm>
            <a:prstGeom prst="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0F732FF5-4446-0CE9-9231-A8480215A55A}"/>
                </a:ext>
              </a:extLst>
            </p:cNvPr>
            <p:cNvSpPr/>
            <p:nvPr/>
          </p:nvSpPr>
          <p:spPr>
            <a:xfrm>
              <a:off x="3027589" y="2525170"/>
              <a:ext cx="1731000" cy="1149921"/>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BC86871-6CB4-9318-0BC9-B68E56EEC9E7}"/>
                </a:ext>
              </a:extLst>
            </p:cNvPr>
            <p:cNvSpPr/>
            <p:nvPr/>
          </p:nvSpPr>
          <p:spPr>
            <a:xfrm>
              <a:off x="1246795" y="1985092"/>
              <a:ext cx="3520757" cy="1717855"/>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3836885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8" name="矩形 27">
            <a:extLst>
              <a:ext uri="{FF2B5EF4-FFF2-40B4-BE49-F238E27FC236}">
                <a16:creationId xmlns:a16="http://schemas.microsoft.com/office/drawing/2014/main" id="{13EB838F-9850-77AB-E0DC-AC86BAAD143A}"/>
              </a:ext>
            </a:extLst>
          </p:cNvPr>
          <p:cNvSpPr/>
          <p:nvPr/>
        </p:nvSpPr>
        <p:spPr>
          <a:xfrm>
            <a:off x="5326643" y="1304925"/>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532664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7820199"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6573421"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7196810"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8443588"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5950032"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9066977"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9690363" y="3442591"/>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5326643" y="1304925"/>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5326643"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7809638" y="1768895"/>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6937610" y="1027822"/>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8179107" y="1033100"/>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7809638" y="1774528"/>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7823464" y="4213860"/>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7427325" y="2560551"/>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8443587" y="2241303"/>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8309365" y="2005933"/>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5326642" y="3922196"/>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5316085" y="4505166"/>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5322486" y="1762125"/>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5316085"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6562863" y="2234954"/>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5803240" y="2005932"/>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6428640" y="2005933"/>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8443584" y="4503420"/>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8443585" y="2241303"/>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8443586" y="2707204"/>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9209981" y="2792028"/>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8925462" y="2478604"/>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5322487" y="4764245"/>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5322486" y="2226632"/>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5160513"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5472207" y="2794585"/>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6573290" y="5037194"/>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6565291" y="2241303"/>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8443457" y="5037194"/>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8440353" y="2706512"/>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6407291" y="2799864"/>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6718985" y="2794585"/>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8510942" y="3038630"/>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8827916" y="3033349"/>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内容占位符 6">
            <a:extLst>
              <a:ext uri="{FF2B5EF4-FFF2-40B4-BE49-F238E27FC236}">
                <a16:creationId xmlns:a16="http://schemas.microsoft.com/office/drawing/2014/main" id="{12273C13-D1E9-B1C1-0A1B-AAEC4DDE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88" y="1655920"/>
            <a:ext cx="3810000" cy="3733800"/>
          </a:xfrm>
          <a:prstGeom prst="rect">
            <a:avLst/>
          </a:prstGeom>
        </p:spPr>
      </p:pic>
      <p:sp>
        <p:nvSpPr>
          <p:cNvPr id="73" name="矩形 72">
            <a:extLst>
              <a:ext uri="{FF2B5EF4-FFF2-40B4-BE49-F238E27FC236}">
                <a16:creationId xmlns:a16="http://schemas.microsoft.com/office/drawing/2014/main" id="{0AFDBE0C-B5D9-2A5A-DD3B-D5C8F0C780A1}"/>
              </a:ext>
            </a:extLst>
          </p:cNvPr>
          <p:cNvSpPr/>
          <p:nvPr/>
        </p:nvSpPr>
        <p:spPr>
          <a:xfrm>
            <a:off x="1362841" y="2111714"/>
            <a:ext cx="3765177" cy="3402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BA15C660-5FA9-CD60-9D37-A4B51A1AE5C0}"/>
              </a:ext>
            </a:extLst>
          </p:cNvPr>
          <p:cNvCxnSpPr/>
          <p:nvPr/>
        </p:nvCxnSpPr>
        <p:spPr>
          <a:xfrm>
            <a:off x="1362841" y="2891792"/>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9018064-9A4F-31C1-C751-817787CBCFCF}"/>
              </a:ext>
            </a:extLst>
          </p:cNvPr>
          <p:cNvCxnSpPr/>
          <p:nvPr/>
        </p:nvCxnSpPr>
        <p:spPr>
          <a:xfrm>
            <a:off x="1362841" y="4577157"/>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5A0A81B-EADC-F02A-829E-3266B279504E}"/>
              </a:ext>
            </a:extLst>
          </p:cNvPr>
          <p:cNvCxnSpPr/>
          <p:nvPr/>
        </p:nvCxnSpPr>
        <p:spPr>
          <a:xfrm rot="5400000">
            <a:off x="2124842" y="3786021"/>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804516D5-EBDF-2077-85CB-6E05C317B78E}"/>
              </a:ext>
            </a:extLst>
          </p:cNvPr>
          <p:cNvCxnSpPr/>
          <p:nvPr/>
        </p:nvCxnSpPr>
        <p:spPr>
          <a:xfrm rot="5400000">
            <a:off x="439477" y="3786021"/>
            <a:ext cx="351416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33F7E25-0A19-69E3-318F-F0BEDC7ED4C6}"/>
              </a:ext>
            </a:extLst>
          </p:cNvPr>
          <p:cNvCxnSpPr/>
          <p:nvPr/>
        </p:nvCxnSpPr>
        <p:spPr>
          <a:xfrm>
            <a:off x="1353877" y="3732235"/>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A62F364-B18D-27F3-9B18-97D51BAF594A}"/>
              </a:ext>
            </a:extLst>
          </p:cNvPr>
          <p:cNvCxnSpPr/>
          <p:nvPr/>
        </p:nvCxnSpPr>
        <p:spPr>
          <a:xfrm rot="5400000">
            <a:off x="1284399" y="3777057"/>
            <a:ext cx="35141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5D45B78F-C518-AFBF-E7E3-2B3E1DC1D874}"/>
              </a:ext>
            </a:extLst>
          </p:cNvPr>
          <p:cNvSpPr/>
          <p:nvPr/>
        </p:nvSpPr>
        <p:spPr>
          <a:xfrm>
            <a:off x="1319896" y="2557590"/>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a:extLst>
              <a:ext uri="{FF2B5EF4-FFF2-40B4-BE49-F238E27FC236}">
                <a16:creationId xmlns:a16="http://schemas.microsoft.com/office/drawing/2014/main" id="{E41A4924-09B7-380A-9EAB-5F38C1D17A0D}"/>
              </a:ext>
            </a:extLst>
          </p:cNvPr>
          <p:cNvSpPr/>
          <p:nvPr/>
        </p:nvSpPr>
        <p:spPr>
          <a:xfrm rot="6959827">
            <a:off x="1772840" y="2146207"/>
            <a:ext cx="458876" cy="366982"/>
          </a:xfrm>
          <a:prstGeom prst="triangle">
            <a:avLst>
              <a:gd name="adj" fmla="val 6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a:extLst>
              <a:ext uri="{FF2B5EF4-FFF2-40B4-BE49-F238E27FC236}">
                <a16:creationId xmlns:a16="http://schemas.microsoft.com/office/drawing/2014/main" id="{12EDFA37-D67D-ADBB-36B2-00FE839EBBC9}"/>
              </a:ext>
            </a:extLst>
          </p:cNvPr>
          <p:cNvSpPr/>
          <p:nvPr/>
        </p:nvSpPr>
        <p:spPr>
          <a:xfrm rot="7351580">
            <a:off x="2492382" y="2035890"/>
            <a:ext cx="226818" cy="741680"/>
          </a:xfrm>
          <a:prstGeom prst="triangle">
            <a:avLst>
              <a:gd name="adj" fmla="val 5911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54B04533-3EEA-024E-922B-25238F37718F}"/>
              </a:ext>
            </a:extLst>
          </p:cNvPr>
          <p:cNvSpPr/>
          <p:nvPr/>
        </p:nvSpPr>
        <p:spPr>
          <a:xfrm rot="2541248">
            <a:off x="2702532" y="2114725"/>
            <a:ext cx="302110" cy="201631"/>
          </a:xfrm>
          <a:prstGeom prst="triangle">
            <a:avLst>
              <a:gd name="adj" fmla="val 955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a:extLst>
              <a:ext uri="{FF2B5EF4-FFF2-40B4-BE49-F238E27FC236}">
                <a16:creationId xmlns:a16="http://schemas.microsoft.com/office/drawing/2014/main" id="{B7CBB7B3-D7C3-E086-3891-35712BC41F95}"/>
              </a:ext>
            </a:extLst>
          </p:cNvPr>
          <p:cNvSpPr/>
          <p:nvPr/>
        </p:nvSpPr>
        <p:spPr>
          <a:xfrm>
            <a:off x="3119923" y="2965677"/>
            <a:ext cx="190948"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a:extLst>
              <a:ext uri="{FF2B5EF4-FFF2-40B4-BE49-F238E27FC236}">
                <a16:creationId xmlns:a16="http://schemas.microsoft.com/office/drawing/2014/main" id="{BCB4BF5D-5DF8-6963-4206-2633FFF066AA}"/>
              </a:ext>
            </a:extLst>
          </p:cNvPr>
          <p:cNvSpPr/>
          <p:nvPr/>
        </p:nvSpPr>
        <p:spPr>
          <a:xfrm rot="19604193">
            <a:off x="3398023" y="2610568"/>
            <a:ext cx="445741" cy="272298"/>
          </a:xfrm>
          <a:prstGeom prst="triangle">
            <a:avLst>
              <a:gd name="adj" fmla="val 790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a:extLst>
              <a:ext uri="{FF2B5EF4-FFF2-40B4-BE49-F238E27FC236}">
                <a16:creationId xmlns:a16="http://schemas.microsoft.com/office/drawing/2014/main" id="{1425F794-CB59-711E-4413-738A5947E68A}"/>
              </a:ext>
            </a:extLst>
          </p:cNvPr>
          <p:cNvSpPr/>
          <p:nvPr/>
        </p:nvSpPr>
        <p:spPr>
          <a:xfrm>
            <a:off x="4477855" y="3439211"/>
            <a:ext cx="210893" cy="167218"/>
          </a:xfrm>
          <a:prstGeom prst="triangle">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a:extLst>
              <a:ext uri="{FF2B5EF4-FFF2-40B4-BE49-F238E27FC236}">
                <a16:creationId xmlns:a16="http://schemas.microsoft.com/office/drawing/2014/main" id="{A4E7F2AC-3999-754D-26A7-17DE0AC7A34F}"/>
              </a:ext>
            </a:extLst>
          </p:cNvPr>
          <p:cNvSpPr/>
          <p:nvPr/>
        </p:nvSpPr>
        <p:spPr>
          <a:xfrm rot="2856101">
            <a:off x="3533742" y="2964982"/>
            <a:ext cx="445741" cy="27229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B9D889B8-9D6A-CABA-061E-E1EC4DD00E7B}"/>
              </a:ext>
            </a:extLst>
          </p:cNvPr>
          <p:cNvGrpSpPr/>
          <p:nvPr/>
        </p:nvGrpSpPr>
        <p:grpSpPr>
          <a:xfrm>
            <a:off x="1524206" y="2235874"/>
            <a:ext cx="3031663" cy="1380987"/>
            <a:chOff x="1640541" y="2808941"/>
            <a:chExt cx="3031663" cy="1380987"/>
          </a:xfrm>
        </p:grpSpPr>
        <p:sp>
          <p:nvSpPr>
            <p:cNvPr id="96" name="任意多边形: 形状 95">
              <a:extLst>
                <a:ext uri="{FF2B5EF4-FFF2-40B4-BE49-F238E27FC236}">
                  <a16:creationId xmlns:a16="http://schemas.microsoft.com/office/drawing/2014/main" id="{BA96A7A6-8723-B9FB-711B-CADE6737B477}"/>
                </a:ext>
              </a:extLst>
            </p:cNvPr>
            <p:cNvSpPr/>
            <p:nvPr/>
          </p:nvSpPr>
          <p:spPr>
            <a:xfrm>
              <a:off x="1640541"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CCD2EB49-597A-F00D-9489-A52FAEDBF458}"/>
                </a:ext>
              </a:extLst>
            </p:cNvPr>
            <p:cNvSpPr/>
            <p:nvPr/>
          </p:nvSpPr>
          <p:spPr>
            <a:xfrm>
              <a:off x="2500033" y="2808941"/>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C120A6AB-F6B1-136F-5B8E-107B086C09A9}"/>
                </a:ext>
              </a:extLst>
            </p:cNvPr>
            <p:cNvSpPr/>
            <p:nvPr/>
          </p:nvSpPr>
          <p:spPr>
            <a:xfrm>
              <a:off x="3361767" y="2819326"/>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72C8ABCA-2B6A-4A5A-B2E9-E61A571CD105}"/>
                </a:ext>
              </a:extLst>
            </p:cNvPr>
            <p:cNvSpPr/>
            <p:nvPr/>
          </p:nvSpPr>
          <p:spPr>
            <a:xfrm>
              <a:off x="4199689" y="2828525"/>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80DFFEC2-0BA4-F699-5665-421BA6DCE2DE}"/>
                </a:ext>
              </a:extLst>
            </p:cNvPr>
            <p:cNvSpPr/>
            <p:nvPr/>
          </p:nvSpPr>
          <p:spPr>
            <a:xfrm>
              <a:off x="1651808" y="371479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F0015264-5770-C6B2-0F0F-67D45D2A1B7C}"/>
                </a:ext>
              </a:extLst>
            </p:cNvPr>
            <p:cNvSpPr/>
            <p:nvPr/>
          </p:nvSpPr>
          <p:spPr>
            <a:xfrm>
              <a:off x="2494105" y="3696448"/>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0A0D7674-48FA-F852-FCD2-17B05CA6E429}"/>
                </a:ext>
              </a:extLst>
            </p:cNvPr>
            <p:cNvSpPr/>
            <p:nvPr/>
          </p:nvSpPr>
          <p:spPr>
            <a:xfrm>
              <a:off x="3358222" y="369323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extLst>
                <a:ext uri="{FF2B5EF4-FFF2-40B4-BE49-F238E27FC236}">
                  <a16:creationId xmlns:a16="http://schemas.microsoft.com/office/drawing/2014/main" id="{D2D990B6-9141-6A3C-9FD2-8E08DABF1C28}"/>
                </a:ext>
              </a:extLst>
            </p:cNvPr>
            <p:cNvSpPr/>
            <p:nvPr/>
          </p:nvSpPr>
          <p:spPr>
            <a:xfrm>
              <a:off x="4200289" y="3704274"/>
              <a:ext cx="466165" cy="475130"/>
            </a:xfrm>
            <a:custGeom>
              <a:avLst/>
              <a:gdLst>
                <a:gd name="connsiteX0" fmla="*/ 0 w 466165"/>
                <a:gd name="connsiteY0" fmla="*/ 4483 h 475130"/>
                <a:gd name="connsiteX1" fmla="*/ 461683 w 466165"/>
                <a:gd name="connsiteY1" fmla="*/ 0 h 475130"/>
                <a:gd name="connsiteX2" fmla="*/ 53788 w 466165"/>
                <a:gd name="connsiteY2" fmla="*/ 475130 h 475130"/>
                <a:gd name="connsiteX3" fmla="*/ 466165 w 466165"/>
                <a:gd name="connsiteY3" fmla="*/ 470647 h 475130"/>
              </a:gdLst>
              <a:ahLst/>
              <a:cxnLst>
                <a:cxn ang="0">
                  <a:pos x="connsiteX0" y="connsiteY0"/>
                </a:cxn>
                <a:cxn ang="0">
                  <a:pos x="connsiteX1" y="connsiteY1"/>
                </a:cxn>
                <a:cxn ang="0">
                  <a:pos x="connsiteX2" y="connsiteY2"/>
                </a:cxn>
                <a:cxn ang="0">
                  <a:pos x="connsiteX3" y="connsiteY3"/>
                </a:cxn>
              </a:cxnLst>
              <a:rect l="l" t="t" r="r" b="b"/>
              <a:pathLst>
                <a:path w="466165" h="475130">
                  <a:moveTo>
                    <a:pt x="0" y="4483"/>
                  </a:moveTo>
                  <a:lnTo>
                    <a:pt x="461683" y="0"/>
                  </a:lnTo>
                  <a:lnTo>
                    <a:pt x="53788" y="475130"/>
                  </a:lnTo>
                  <a:lnTo>
                    <a:pt x="466165" y="470647"/>
                  </a:lnTo>
                </a:path>
              </a:pathLst>
            </a:custGeom>
            <a:noFill/>
            <a:ln w="28575">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连接符 103">
              <a:extLst>
                <a:ext uri="{FF2B5EF4-FFF2-40B4-BE49-F238E27FC236}">
                  <a16:creationId xmlns:a16="http://schemas.microsoft.com/office/drawing/2014/main" id="{74AF40C7-9322-1883-05CB-5CC4584C1A8D}"/>
                </a:ext>
              </a:extLst>
            </p:cNvPr>
            <p:cNvCxnSpPr/>
            <p:nvPr/>
          </p:nvCxnSpPr>
          <p:spPr>
            <a:xfrm flipV="1">
              <a:off x="2106706" y="2808941"/>
              <a:ext cx="387399" cy="47513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532D51B-01FF-27A5-B82F-D0BFB3FCCFCF}"/>
                </a:ext>
              </a:extLst>
            </p:cNvPr>
            <p:cNvCxnSpPr>
              <a:stCxn id="100" idx="0"/>
              <a:endCxn id="97" idx="3"/>
            </p:cNvCxnSpPr>
            <p:nvPr/>
          </p:nvCxnSpPr>
          <p:spPr>
            <a:xfrm flipV="1">
              <a:off x="1651808" y="3279588"/>
              <a:ext cx="1314390" cy="43969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4DB8799-F728-992F-B0AE-7B7FD5CDB611}"/>
                </a:ext>
              </a:extLst>
            </p:cNvPr>
            <p:cNvCxnSpPr>
              <a:stCxn id="100" idx="3"/>
            </p:cNvCxnSpPr>
            <p:nvPr/>
          </p:nvCxnSpPr>
          <p:spPr>
            <a:xfrm flipV="1">
              <a:off x="2117973" y="3685514"/>
              <a:ext cx="364865" cy="49993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2143C45D-2D89-8F4E-C57B-ACBC18539F9D}"/>
                </a:ext>
              </a:extLst>
            </p:cNvPr>
            <p:cNvCxnSpPr>
              <a:stCxn id="101" idx="3"/>
              <a:endCxn id="98" idx="0"/>
            </p:cNvCxnSpPr>
            <p:nvPr/>
          </p:nvCxnSpPr>
          <p:spPr>
            <a:xfrm flipV="1">
              <a:off x="2960270" y="2823809"/>
              <a:ext cx="401497" cy="134328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6AE7AC98-6334-9F56-B6B8-9AE61BEC4CC8}"/>
                </a:ext>
              </a:extLst>
            </p:cNvPr>
            <p:cNvCxnSpPr>
              <a:stCxn id="98" idx="3"/>
              <a:endCxn id="99" idx="0"/>
            </p:cNvCxnSpPr>
            <p:nvPr/>
          </p:nvCxnSpPr>
          <p:spPr>
            <a:xfrm flipV="1">
              <a:off x="3827932" y="2833008"/>
              <a:ext cx="371757" cy="45696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82B475E-15D3-5D32-37AB-A589E77F5C53}"/>
                </a:ext>
              </a:extLst>
            </p:cNvPr>
            <p:cNvCxnSpPr>
              <a:stCxn id="102" idx="3"/>
            </p:cNvCxnSpPr>
            <p:nvPr/>
          </p:nvCxnSpPr>
          <p:spPr>
            <a:xfrm flipV="1">
              <a:off x="3824387" y="3699598"/>
              <a:ext cx="375212" cy="46428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2C1D8EC-5B71-599E-714D-8B72EB5BF2B1}"/>
                </a:ext>
              </a:extLst>
            </p:cNvPr>
            <p:cNvCxnSpPr>
              <a:stCxn id="102" idx="0"/>
            </p:cNvCxnSpPr>
            <p:nvPr/>
          </p:nvCxnSpPr>
          <p:spPr>
            <a:xfrm flipV="1">
              <a:off x="3358222" y="3294456"/>
              <a:ext cx="1313982" cy="4032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1" name="文本框 110">
            <a:extLst>
              <a:ext uri="{FF2B5EF4-FFF2-40B4-BE49-F238E27FC236}">
                <a16:creationId xmlns:a16="http://schemas.microsoft.com/office/drawing/2014/main" id="{EFB5DA49-BEF0-4041-5BD6-BB1FB852E96E}"/>
              </a:ext>
            </a:extLst>
          </p:cNvPr>
          <p:cNvSpPr txBox="1"/>
          <p:nvPr/>
        </p:nvSpPr>
        <p:spPr>
          <a:xfrm>
            <a:off x="1840088" y="2017269"/>
            <a:ext cx="306494" cy="369332"/>
          </a:xfrm>
          <a:prstGeom prst="rect">
            <a:avLst/>
          </a:prstGeom>
          <a:noFill/>
        </p:spPr>
        <p:txBody>
          <a:bodyPr wrap="none" rtlCol="0">
            <a:spAutoFit/>
          </a:bodyPr>
          <a:lstStyle/>
          <a:p>
            <a:r>
              <a:rPr lang="en-US" altLang="zh-CN" dirty="0"/>
              <a:t>1</a:t>
            </a:r>
            <a:endParaRPr lang="zh-CN" altLang="en-US" dirty="0"/>
          </a:p>
        </p:txBody>
      </p:sp>
      <p:sp>
        <p:nvSpPr>
          <p:cNvPr id="112" name="文本框 111">
            <a:extLst>
              <a:ext uri="{FF2B5EF4-FFF2-40B4-BE49-F238E27FC236}">
                <a16:creationId xmlns:a16="http://schemas.microsoft.com/office/drawing/2014/main" id="{C99A9F7A-5492-C318-EFF0-9A2603928477}"/>
              </a:ext>
            </a:extLst>
          </p:cNvPr>
          <p:cNvSpPr txBox="1"/>
          <p:nvPr/>
        </p:nvSpPr>
        <p:spPr>
          <a:xfrm>
            <a:off x="1376595" y="2529833"/>
            <a:ext cx="306494" cy="369332"/>
          </a:xfrm>
          <a:prstGeom prst="rect">
            <a:avLst/>
          </a:prstGeom>
          <a:noFill/>
        </p:spPr>
        <p:txBody>
          <a:bodyPr wrap="none" rtlCol="0">
            <a:spAutoFit/>
          </a:bodyPr>
          <a:lstStyle/>
          <a:p>
            <a:r>
              <a:rPr lang="en-US" altLang="zh-CN" dirty="0"/>
              <a:t>2</a:t>
            </a:r>
            <a:endParaRPr lang="zh-CN" altLang="en-US" dirty="0"/>
          </a:p>
        </p:txBody>
      </p:sp>
      <p:sp>
        <p:nvSpPr>
          <p:cNvPr id="113" name="文本框 112">
            <a:extLst>
              <a:ext uri="{FF2B5EF4-FFF2-40B4-BE49-F238E27FC236}">
                <a16:creationId xmlns:a16="http://schemas.microsoft.com/office/drawing/2014/main" id="{CA4D3575-C868-4439-4C1D-BB07C68B8A8A}"/>
              </a:ext>
            </a:extLst>
          </p:cNvPr>
          <p:cNvSpPr txBox="1"/>
          <p:nvPr/>
        </p:nvSpPr>
        <p:spPr>
          <a:xfrm>
            <a:off x="2286638" y="2113827"/>
            <a:ext cx="306494" cy="369332"/>
          </a:xfrm>
          <a:prstGeom prst="rect">
            <a:avLst/>
          </a:prstGeom>
          <a:noFill/>
        </p:spPr>
        <p:txBody>
          <a:bodyPr wrap="none" rtlCol="0">
            <a:spAutoFit/>
          </a:bodyPr>
          <a:lstStyle/>
          <a:p>
            <a:r>
              <a:rPr lang="en-US" altLang="zh-CN" dirty="0"/>
              <a:t>3</a:t>
            </a:r>
            <a:endParaRPr lang="zh-CN" altLang="en-US" dirty="0"/>
          </a:p>
        </p:txBody>
      </p:sp>
      <p:sp>
        <p:nvSpPr>
          <p:cNvPr id="114" name="文本框 113">
            <a:extLst>
              <a:ext uri="{FF2B5EF4-FFF2-40B4-BE49-F238E27FC236}">
                <a16:creationId xmlns:a16="http://schemas.microsoft.com/office/drawing/2014/main" id="{EA29A54B-B38A-7A21-10A3-40C293549F37}"/>
              </a:ext>
            </a:extLst>
          </p:cNvPr>
          <p:cNvSpPr txBox="1"/>
          <p:nvPr/>
        </p:nvSpPr>
        <p:spPr>
          <a:xfrm>
            <a:off x="2718427" y="2087170"/>
            <a:ext cx="306494" cy="369332"/>
          </a:xfrm>
          <a:prstGeom prst="rect">
            <a:avLst/>
          </a:prstGeom>
          <a:noFill/>
        </p:spPr>
        <p:txBody>
          <a:bodyPr wrap="none" rtlCol="0">
            <a:spAutoFit/>
          </a:bodyPr>
          <a:lstStyle/>
          <a:p>
            <a:r>
              <a:rPr lang="en-US" altLang="zh-CN" dirty="0"/>
              <a:t>4</a:t>
            </a:r>
            <a:endParaRPr lang="zh-CN" altLang="en-US" dirty="0"/>
          </a:p>
        </p:txBody>
      </p:sp>
      <p:sp>
        <p:nvSpPr>
          <p:cNvPr id="115" name="文本框 114">
            <a:extLst>
              <a:ext uri="{FF2B5EF4-FFF2-40B4-BE49-F238E27FC236}">
                <a16:creationId xmlns:a16="http://schemas.microsoft.com/office/drawing/2014/main" id="{513F205B-EC39-701F-65E5-E188EA0B3BDF}"/>
              </a:ext>
            </a:extLst>
          </p:cNvPr>
          <p:cNvSpPr txBox="1"/>
          <p:nvPr/>
        </p:nvSpPr>
        <p:spPr>
          <a:xfrm>
            <a:off x="3536878" y="2545922"/>
            <a:ext cx="306494" cy="369332"/>
          </a:xfrm>
          <a:prstGeom prst="rect">
            <a:avLst/>
          </a:prstGeom>
          <a:noFill/>
        </p:spPr>
        <p:txBody>
          <a:bodyPr wrap="none" rtlCol="0">
            <a:spAutoFit/>
          </a:bodyPr>
          <a:lstStyle/>
          <a:p>
            <a:r>
              <a:rPr lang="en-US" altLang="zh-CN" dirty="0"/>
              <a:t>5</a:t>
            </a:r>
            <a:endParaRPr lang="zh-CN" altLang="en-US" dirty="0"/>
          </a:p>
        </p:txBody>
      </p:sp>
      <p:sp>
        <p:nvSpPr>
          <p:cNvPr id="116" name="文本框 115">
            <a:extLst>
              <a:ext uri="{FF2B5EF4-FFF2-40B4-BE49-F238E27FC236}">
                <a16:creationId xmlns:a16="http://schemas.microsoft.com/office/drawing/2014/main" id="{4BE93960-F62C-795C-A669-F83A202A9868}"/>
              </a:ext>
            </a:extLst>
          </p:cNvPr>
          <p:cNvSpPr txBox="1"/>
          <p:nvPr/>
        </p:nvSpPr>
        <p:spPr>
          <a:xfrm>
            <a:off x="3049639" y="2922385"/>
            <a:ext cx="306494" cy="369332"/>
          </a:xfrm>
          <a:prstGeom prst="rect">
            <a:avLst/>
          </a:prstGeom>
          <a:noFill/>
        </p:spPr>
        <p:txBody>
          <a:bodyPr wrap="none" rtlCol="0">
            <a:spAutoFit/>
          </a:bodyPr>
          <a:lstStyle/>
          <a:p>
            <a:r>
              <a:rPr lang="en-US" altLang="zh-CN" dirty="0"/>
              <a:t>6</a:t>
            </a:r>
            <a:endParaRPr lang="zh-CN" altLang="en-US" dirty="0"/>
          </a:p>
        </p:txBody>
      </p:sp>
      <p:sp>
        <p:nvSpPr>
          <p:cNvPr id="117" name="文本框 116">
            <a:extLst>
              <a:ext uri="{FF2B5EF4-FFF2-40B4-BE49-F238E27FC236}">
                <a16:creationId xmlns:a16="http://schemas.microsoft.com/office/drawing/2014/main" id="{DCDDBAE8-B1E2-F8DF-A9E7-90C2CB8692F9}"/>
              </a:ext>
            </a:extLst>
          </p:cNvPr>
          <p:cNvSpPr txBox="1"/>
          <p:nvPr/>
        </p:nvSpPr>
        <p:spPr>
          <a:xfrm>
            <a:off x="3603365" y="2935501"/>
            <a:ext cx="306494" cy="369332"/>
          </a:xfrm>
          <a:prstGeom prst="rect">
            <a:avLst/>
          </a:prstGeom>
          <a:noFill/>
        </p:spPr>
        <p:txBody>
          <a:bodyPr wrap="none" rtlCol="0">
            <a:spAutoFit/>
          </a:bodyPr>
          <a:lstStyle/>
          <a:p>
            <a:r>
              <a:rPr lang="en-US" altLang="zh-CN" dirty="0"/>
              <a:t>7</a:t>
            </a:r>
            <a:endParaRPr lang="zh-CN" altLang="en-US" dirty="0"/>
          </a:p>
        </p:txBody>
      </p:sp>
      <p:sp>
        <p:nvSpPr>
          <p:cNvPr id="118" name="文本框 117">
            <a:extLst>
              <a:ext uri="{FF2B5EF4-FFF2-40B4-BE49-F238E27FC236}">
                <a16:creationId xmlns:a16="http://schemas.microsoft.com/office/drawing/2014/main" id="{90D0CA3E-382F-AA1D-6D46-C24312595D97}"/>
              </a:ext>
            </a:extLst>
          </p:cNvPr>
          <p:cNvSpPr txBox="1"/>
          <p:nvPr/>
        </p:nvSpPr>
        <p:spPr>
          <a:xfrm>
            <a:off x="4662207" y="3291717"/>
            <a:ext cx="306494" cy="369332"/>
          </a:xfrm>
          <a:prstGeom prst="rect">
            <a:avLst/>
          </a:prstGeom>
          <a:noFill/>
        </p:spPr>
        <p:txBody>
          <a:bodyPr wrap="none" rtlCol="0">
            <a:spAutoFit/>
          </a:bodyPr>
          <a:lstStyle/>
          <a:p>
            <a:r>
              <a:rPr lang="en-US" altLang="zh-CN" dirty="0"/>
              <a:t>8</a:t>
            </a:r>
            <a:endParaRPr lang="zh-CN" altLang="en-US" dirty="0"/>
          </a:p>
        </p:txBody>
      </p:sp>
      <p:sp>
        <p:nvSpPr>
          <p:cNvPr id="119" name="矩形 118">
            <a:extLst>
              <a:ext uri="{FF2B5EF4-FFF2-40B4-BE49-F238E27FC236}">
                <a16:creationId xmlns:a16="http://schemas.microsoft.com/office/drawing/2014/main" id="{22649401-E1BA-993F-B5C9-E60F760DB70B}"/>
              </a:ext>
            </a:extLst>
          </p:cNvPr>
          <p:cNvSpPr/>
          <p:nvPr/>
        </p:nvSpPr>
        <p:spPr>
          <a:xfrm>
            <a:off x="1308188" y="2039270"/>
            <a:ext cx="953011" cy="803229"/>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35CF59DB-CF20-5601-73DC-4CBD1E7B34C8}"/>
              </a:ext>
            </a:extLst>
          </p:cNvPr>
          <p:cNvSpPr/>
          <p:nvPr/>
        </p:nvSpPr>
        <p:spPr>
          <a:xfrm>
            <a:off x="2237793" y="2086532"/>
            <a:ext cx="792485" cy="550839"/>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9618DC51-5B2C-6134-8EE3-666A67E148A4}"/>
              </a:ext>
            </a:extLst>
          </p:cNvPr>
          <p:cNvSpPr/>
          <p:nvPr/>
        </p:nvSpPr>
        <p:spPr>
          <a:xfrm>
            <a:off x="3500986" y="2543596"/>
            <a:ext cx="402859" cy="452471"/>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F4B7E413-23AC-BEF6-C739-8E1908BA23E6}"/>
              </a:ext>
            </a:extLst>
          </p:cNvPr>
          <p:cNvSpPr/>
          <p:nvPr/>
        </p:nvSpPr>
        <p:spPr>
          <a:xfrm>
            <a:off x="4467739" y="3434813"/>
            <a:ext cx="235352" cy="185511"/>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D4959D9-5238-51C0-7512-6B09C4E639B2}"/>
              </a:ext>
            </a:extLst>
          </p:cNvPr>
          <p:cNvSpPr/>
          <p:nvPr/>
        </p:nvSpPr>
        <p:spPr>
          <a:xfrm>
            <a:off x="3096733" y="2925388"/>
            <a:ext cx="771911" cy="427635"/>
          </a:xfrm>
          <a:prstGeom prst="rect">
            <a:avLst/>
          </a:prstGeom>
          <a:noFill/>
          <a:ln w="28575"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2E1D06F0-E9C7-789A-473A-8DED09F8E5E5}"/>
              </a:ext>
            </a:extLst>
          </p:cNvPr>
          <p:cNvSpPr/>
          <p:nvPr/>
        </p:nvSpPr>
        <p:spPr>
          <a:xfrm>
            <a:off x="1282197" y="2013552"/>
            <a:ext cx="1788516" cy="862398"/>
          </a:xfrm>
          <a:prstGeom prst="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D73B660E-7AE8-B718-B0D0-1F712E64FBAA}"/>
              </a:ext>
            </a:extLst>
          </p:cNvPr>
          <p:cNvSpPr/>
          <p:nvPr/>
        </p:nvSpPr>
        <p:spPr>
          <a:xfrm>
            <a:off x="3057432" y="2894699"/>
            <a:ext cx="1663507" cy="745796"/>
          </a:xfrm>
          <a:prstGeom prst="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0F732FF5-4446-0CE9-9231-A8480215A55A}"/>
              </a:ext>
            </a:extLst>
          </p:cNvPr>
          <p:cNvSpPr/>
          <p:nvPr/>
        </p:nvSpPr>
        <p:spPr>
          <a:xfrm>
            <a:off x="3027589" y="2525170"/>
            <a:ext cx="1731000" cy="1149921"/>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BC86871-6CB4-9318-0BC9-B68E56EEC9E7}"/>
              </a:ext>
            </a:extLst>
          </p:cNvPr>
          <p:cNvSpPr/>
          <p:nvPr/>
        </p:nvSpPr>
        <p:spPr>
          <a:xfrm>
            <a:off x="1246795" y="1985092"/>
            <a:ext cx="3520757" cy="1717855"/>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392362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8" name="矩形 27">
            <a:extLst>
              <a:ext uri="{FF2B5EF4-FFF2-40B4-BE49-F238E27FC236}">
                <a16:creationId xmlns:a16="http://schemas.microsoft.com/office/drawing/2014/main" id="{13EB838F-9850-77AB-E0DC-AC86BAAD143A}"/>
              </a:ext>
            </a:extLst>
          </p:cNvPr>
          <p:cNvSpPr/>
          <p:nvPr/>
        </p:nvSpPr>
        <p:spPr>
          <a:xfrm>
            <a:off x="6540183" y="1318754"/>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6540183" y="1318754"/>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6540183"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9023178"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8151150" y="1041651"/>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9392647" y="1046929"/>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9023178" y="1788357"/>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9037004" y="4227689"/>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8640865" y="2574380"/>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9657127" y="2255132"/>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9522905" y="2019762"/>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6540182" y="3936025"/>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6529625" y="4518995"/>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6536026" y="1775954"/>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6529625"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7776403"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7016780" y="2019761"/>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7642180" y="2019762"/>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9657124" y="4517249"/>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9657125" y="2255132"/>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10423521" y="2805857"/>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10139002" y="2492433"/>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6536027" y="4778074"/>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6536026" y="2240461"/>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6374053"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6685747" y="2808414"/>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7786830" y="5051023"/>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7778831" y="2255132"/>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9656997" y="5051023"/>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9653893" y="2720341"/>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7620831"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7932525" y="2808414"/>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9724482" y="3052459"/>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10041456" y="3047178"/>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83E6AA5-D516-A4EE-DAC7-9DBE163EAEE8}"/>
                  </a:ext>
                </a:extLst>
              </p:cNvPr>
              <p:cNvSpPr txBox="1"/>
              <p:nvPr/>
            </p:nvSpPr>
            <p:spPr>
              <a:xfrm>
                <a:off x="946153" y="1301491"/>
                <a:ext cx="5158673" cy="34008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LBVH </a:t>
                </a:r>
                <a:r>
                  <a:rPr lang="zh-CN" altLang="en-US" dirty="0">
                    <a:latin typeface="微软雅黑" panose="020B0503020204020204" pitchFamily="34" charset="-122"/>
                    <a:ea typeface="微软雅黑" panose="020B0503020204020204" pitchFamily="34" charset="-122"/>
                  </a:rPr>
                  <a:t>构建方式：自顶向下（限制了并行）</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树的所有节点的数量是确定的（</a:t>
                </a:r>
                <a:r>
                  <a:rPr lang="en-US" altLang="zh-CN" dirty="0">
                    <a:latin typeface="微软雅黑" panose="020B0503020204020204" pitchFamily="34" charset="-122"/>
                    <a:ea typeface="微软雅黑" panose="020B0503020204020204" pitchFamily="34" charset="-122"/>
                  </a:rPr>
                  <a:t>BVH</a:t>
                </a:r>
                <a:r>
                  <a:rPr lang="zh-CN" altLang="en-US" dirty="0">
                    <a:latin typeface="微软雅黑" panose="020B0503020204020204" pitchFamily="34" charset="-122"/>
                    <a:ea typeface="微软雅黑" panose="020B0503020204020204" pitchFamily="34" charset="-122"/>
                  </a:rPr>
                  <a:t>特征）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zh-CN" altLang="en-US" dirty="0">
                    <a:latin typeface="微软雅黑" panose="020B0503020204020204" pitchFamily="34" charset="-122"/>
                    <a:ea typeface="微软雅黑" panose="020B0503020204020204" pitchFamily="34" charset="-122"/>
                  </a:rPr>
                  <a:t> 个叶节点，每个包含一个图元</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zh-CN" altLang="en-US" dirty="0">
                    <a:latin typeface="微软雅黑" panose="020B0503020204020204" pitchFamily="34" charset="-122"/>
                    <a:ea typeface="微软雅黑" panose="020B0503020204020204" pitchFamily="34" charset="-122"/>
                  </a:rPr>
                  <a:t> 个叶节点，共被划分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每个划分节点只被使用一次</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根据规律，添加定义：</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叶节点数：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𝑁</m:t>
                        </m:r>
                      </m:e>
                      <m:sub>
                        <m:r>
                          <a:rPr lang="en-US" altLang="zh-CN" b="0" i="1" smtClean="0">
                            <a:latin typeface="Cambria Math" panose="02040503050406030204" pitchFamily="18" charset="0"/>
                            <a:ea typeface="微软雅黑" panose="020B0503020204020204" pitchFamily="34" charset="-122"/>
                          </a:rPr>
                          <m:t>𝑙𝑒𝑎𝑓</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oMath>
                </a14:m>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其他节点数：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𝑁</m:t>
                        </m:r>
                      </m:e>
                      <m:sub>
                        <m:r>
                          <a:rPr lang="en-US" altLang="zh-CN" b="0" i="1" smtClean="0">
                            <a:latin typeface="Cambria Math" panose="02040503050406030204" pitchFamily="18" charset="0"/>
                            <a:ea typeface="微软雅黑" panose="020B0503020204020204" pitchFamily="34" charset="-122"/>
                          </a:rPr>
                          <m:t>𝑖𝑛</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583E6AA5-D516-A4EE-DAC7-9DBE163EAEE8}"/>
                  </a:ext>
                </a:extLst>
              </p:cNvPr>
              <p:cNvSpPr txBox="1">
                <a:spLocks noRot="1" noChangeAspect="1" noMove="1" noResize="1" noEditPoints="1" noAdjustHandles="1" noChangeArrowheads="1" noChangeShapeType="1" noTextEdit="1"/>
              </p:cNvSpPr>
              <p:nvPr/>
            </p:nvSpPr>
            <p:spPr>
              <a:xfrm>
                <a:off x="946153" y="1301491"/>
                <a:ext cx="5158673" cy="3400867"/>
              </a:xfrm>
              <a:prstGeom prst="rect">
                <a:avLst/>
              </a:prstGeom>
              <a:blipFill>
                <a:blip r:embed="rId3"/>
                <a:stretch>
                  <a:fillRect l="-709" b="-1971"/>
                </a:stretch>
              </a:blipFill>
            </p:spPr>
            <p:txBody>
              <a:bodyPr/>
              <a:lstStyle/>
              <a:p>
                <a:r>
                  <a:rPr lang="zh-CN" altLang="en-US">
                    <a:noFill/>
                  </a:rPr>
                  <a:t> </a:t>
                </a:r>
              </a:p>
            </p:txBody>
          </p:sp>
        </mc:Fallback>
      </mc:AlternateContent>
      <p:cxnSp>
        <p:nvCxnSpPr>
          <p:cNvPr id="56" name="直接箭头连接符 55">
            <a:extLst>
              <a:ext uri="{FF2B5EF4-FFF2-40B4-BE49-F238E27FC236}">
                <a16:creationId xmlns:a16="http://schemas.microsoft.com/office/drawing/2014/main" id="{ADEF1B1D-0561-D616-E882-F35900142308}"/>
              </a:ext>
            </a:extLst>
          </p:cNvPr>
          <p:cNvCxnSpPr>
            <a:cxnSpLocks/>
          </p:cNvCxnSpPr>
          <p:nvPr/>
        </p:nvCxnSpPr>
        <p:spPr>
          <a:xfrm>
            <a:off x="10140397" y="789382"/>
            <a:ext cx="0" cy="29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635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8" name="矩形 27">
            <a:extLst>
              <a:ext uri="{FF2B5EF4-FFF2-40B4-BE49-F238E27FC236}">
                <a16:creationId xmlns:a16="http://schemas.microsoft.com/office/drawing/2014/main" id="{13EB838F-9850-77AB-E0DC-AC86BAAD143A}"/>
              </a:ext>
            </a:extLst>
          </p:cNvPr>
          <p:cNvSpPr/>
          <p:nvPr/>
        </p:nvSpPr>
        <p:spPr>
          <a:xfrm>
            <a:off x="6540183" y="1318754"/>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6540183" y="1318754"/>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6540183"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9023178"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8151150" y="1041651"/>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9392647" y="1046929"/>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9023178" y="1788357"/>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9037004" y="4227689"/>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8640865" y="2574380"/>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9657127" y="2255132"/>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9522905" y="2019762"/>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6540182" y="3936025"/>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6529625" y="4518995"/>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6536026" y="1775954"/>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6529625"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7776403"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7016780" y="2019761"/>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7642180" y="2019762"/>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9657124" y="4517249"/>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9657125" y="2255132"/>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10423521" y="2805857"/>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10139002" y="2492433"/>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6536027" y="4778074"/>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6536026" y="2240461"/>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6374053"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6685747" y="2808414"/>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7786830" y="5051023"/>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7778831" y="2255132"/>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9656997" y="5051023"/>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9653893" y="2720341"/>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7620831"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7932525" y="2808414"/>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9724482" y="3052459"/>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10041456" y="3047178"/>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LBVH </a:t>
                </a:r>
                <a:r>
                  <a:rPr lang="zh-CN" altLang="en-US" dirty="0">
                    <a:latin typeface="微软雅黑" panose="020B0503020204020204" pitchFamily="34" charset="-122"/>
                    <a:ea typeface="微软雅黑" panose="020B0503020204020204" pitchFamily="34" charset="-122"/>
                  </a:rPr>
                  <a:t>构建方式：自顶向下（限制了并行）</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内部节点的编号由父节点决定：</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若某节点在叶节点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和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zh-CN" altLang="en-US" dirty="0">
                    <a:latin typeface="微软雅黑" panose="020B0503020204020204" pitchFamily="34" charset="-122"/>
                    <a:ea typeface="微软雅黑" panose="020B0503020204020204" pitchFamily="34" charset="-122"/>
                  </a:rPr>
                  <a:t> 间存在划分</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左孩子编号为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右孩子编号为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2120902"/>
              </a:xfrm>
              <a:prstGeom prst="rect">
                <a:avLst/>
              </a:prstGeom>
              <a:blipFill>
                <a:blip r:embed="rId3"/>
                <a:stretch>
                  <a:fillRect l="-709" b="-3736"/>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6B256D0-3D5B-0FF3-10D1-7C433B9A0FBF}"/>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AFECC764-E94B-4EF7-6BF1-B76E38D4AF97}"/>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4" name="文本框 93">
            <a:extLst>
              <a:ext uri="{FF2B5EF4-FFF2-40B4-BE49-F238E27FC236}">
                <a16:creationId xmlns:a16="http://schemas.microsoft.com/office/drawing/2014/main" id="{14249E36-AEAE-F670-8D57-B8551B859A3E}"/>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95" name="文本框 94">
            <a:extLst>
              <a:ext uri="{FF2B5EF4-FFF2-40B4-BE49-F238E27FC236}">
                <a16:creationId xmlns:a16="http://schemas.microsoft.com/office/drawing/2014/main" id="{E10E2E30-427C-B4C8-B13A-FFEDEA489B18}"/>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96" name="文本框 95">
            <a:extLst>
              <a:ext uri="{FF2B5EF4-FFF2-40B4-BE49-F238E27FC236}">
                <a16:creationId xmlns:a16="http://schemas.microsoft.com/office/drawing/2014/main" id="{EA4A5DA3-92E7-D264-135C-A3A9695D57B3}"/>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97" name="文本框 96">
            <a:extLst>
              <a:ext uri="{FF2B5EF4-FFF2-40B4-BE49-F238E27FC236}">
                <a16:creationId xmlns:a16="http://schemas.microsoft.com/office/drawing/2014/main" id="{C2D66285-5B2C-DBCB-4B8B-06AD25C49C8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98" name="文本框 97">
            <a:extLst>
              <a:ext uri="{FF2B5EF4-FFF2-40B4-BE49-F238E27FC236}">
                <a16:creationId xmlns:a16="http://schemas.microsoft.com/office/drawing/2014/main" id="{A9E58A14-D3DD-E27A-3E9E-81640293345F}"/>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99" name="文本框 98">
            <a:extLst>
              <a:ext uri="{FF2B5EF4-FFF2-40B4-BE49-F238E27FC236}">
                <a16:creationId xmlns:a16="http://schemas.microsoft.com/office/drawing/2014/main" id="{B8D88EBE-7A33-8977-CE27-95430723FD4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00" name="文本框 99">
            <a:extLst>
              <a:ext uri="{FF2B5EF4-FFF2-40B4-BE49-F238E27FC236}">
                <a16:creationId xmlns:a16="http://schemas.microsoft.com/office/drawing/2014/main" id="{FBB3B523-3DE3-5787-C689-08ABD78BA12A}"/>
              </a:ext>
            </a:extLst>
          </p:cNvPr>
          <p:cNvSpPr txBox="1"/>
          <p:nvPr/>
        </p:nvSpPr>
        <p:spPr>
          <a:xfrm>
            <a:off x="6322885" y="129119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0</a:t>
            </a:r>
            <a:endParaRPr lang="zh-CN" altLang="en-US" sz="1400" b="1" dirty="0">
              <a:latin typeface="微软雅黑" panose="020B0503020204020204" pitchFamily="34" charset="-122"/>
              <a:ea typeface="微软雅黑" panose="020B0503020204020204" pitchFamily="34" charset="-122"/>
            </a:endParaRPr>
          </a:p>
        </p:txBody>
      </p:sp>
      <p:sp>
        <p:nvSpPr>
          <p:cNvPr id="101" name="文本框 100">
            <a:extLst>
              <a:ext uri="{FF2B5EF4-FFF2-40B4-BE49-F238E27FC236}">
                <a16:creationId xmlns:a16="http://schemas.microsoft.com/office/drawing/2014/main" id="{E2F556DA-1749-15FD-EC37-ADDED4C55FA9}"/>
              </a:ext>
            </a:extLst>
          </p:cNvPr>
          <p:cNvSpPr txBox="1"/>
          <p:nvPr/>
        </p:nvSpPr>
        <p:spPr>
          <a:xfrm>
            <a:off x="8522365" y="17468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102" name="文本框 101">
            <a:extLst>
              <a:ext uri="{FF2B5EF4-FFF2-40B4-BE49-F238E27FC236}">
                <a16:creationId xmlns:a16="http://schemas.microsoft.com/office/drawing/2014/main" id="{7CBF2F79-5D49-DFB1-2615-24ABF5418D44}"/>
              </a:ext>
            </a:extLst>
          </p:cNvPr>
          <p:cNvSpPr txBox="1"/>
          <p:nvPr/>
        </p:nvSpPr>
        <p:spPr>
          <a:xfrm>
            <a:off x="8990886" y="174707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820F27C6-5569-0513-5526-9BEFCDBB492B}"/>
              </a:ext>
            </a:extLst>
          </p:cNvPr>
          <p:cNvSpPr txBox="1"/>
          <p:nvPr/>
        </p:nvSpPr>
        <p:spPr>
          <a:xfrm>
            <a:off x="7280213"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7C018C2F-3A28-8F46-E745-04DB7B071BE7}"/>
              </a:ext>
            </a:extLst>
          </p:cNvPr>
          <p:cNvSpPr txBox="1"/>
          <p:nvPr/>
        </p:nvSpPr>
        <p:spPr>
          <a:xfrm>
            <a:off x="7732549"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FCADED7F-673A-F434-9E89-F6C675032E5D}"/>
              </a:ext>
            </a:extLst>
          </p:cNvPr>
          <p:cNvSpPr txBox="1"/>
          <p:nvPr/>
        </p:nvSpPr>
        <p:spPr>
          <a:xfrm>
            <a:off x="9627234" y="222260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BDF3FDE2-E221-944A-A7A5-1D6433AA029B}"/>
              </a:ext>
            </a:extLst>
          </p:cNvPr>
          <p:cNvSpPr txBox="1"/>
          <p:nvPr/>
        </p:nvSpPr>
        <p:spPr>
          <a:xfrm>
            <a:off x="10371015" y="268594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1418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28" name="矩形 27">
            <a:extLst>
              <a:ext uri="{FF2B5EF4-FFF2-40B4-BE49-F238E27FC236}">
                <a16:creationId xmlns:a16="http://schemas.microsoft.com/office/drawing/2014/main" id="{13EB838F-9850-77AB-E0DC-AC86BAAD143A}"/>
              </a:ext>
            </a:extLst>
          </p:cNvPr>
          <p:cNvSpPr/>
          <p:nvPr/>
        </p:nvSpPr>
        <p:spPr>
          <a:xfrm>
            <a:off x="6540183" y="1318754"/>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6540183" y="1318754"/>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6540183"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9023178"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8151150" y="1041651"/>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9392647" y="1046929"/>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9023178" y="1788357"/>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9037004" y="4227689"/>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8640865" y="2574380"/>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9657127" y="2255132"/>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9522905" y="2019762"/>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6540182" y="3936025"/>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6529625" y="4518995"/>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6536026" y="1775954"/>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6529625"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7776403"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7016780" y="2019761"/>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7642180" y="2019762"/>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9657124" y="4517249"/>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9657125" y="2255132"/>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10423521" y="2805857"/>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10139002" y="2492433"/>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6536027" y="4778074"/>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6536026" y="2240461"/>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6374053"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6685747" y="2808414"/>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7786830" y="5051023"/>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7778831" y="2255132"/>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9656997" y="5051023"/>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9653893" y="2720341"/>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7620831"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7932525" y="2808414"/>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9724482" y="3052459"/>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10041456" y="3047178"/>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336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性质：</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任一叶节点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，必处于内节点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和内节点子树的边界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改进（为了自底向上）：</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对比内节点区间的左右叶节点的</a:t>
                </a:r>
                <a:r>
                  <a:rPr lang="en-US" altLang="zh-CN" dirty="0">
                    <a:latin typeface="微软雅黑" panose="020B0503020204020204" pitchFamily="34" charset="-122"/>
                    <a:ea typeface="微软雅黑" panose="020B0503020204020204" pitchFamily="34" charset="-122"/>
                  </a:rPr>
                  <a:t>Morton</a:t>
                </a:r>
                <a:r>
                  <a:rPr lang="zh-CN" altLang="en-US" dirty="0">
                    <a:latin typeface="微软雅黑" panose="020B0503020204020204" pitchFamily="34" charset="-122"/>
                    <a:ea typeface="微软雅黑" panose="020B0503020204020204" pitchFamily="34" charset="-122"/>
                  </a:rPr>
                  <a:t> 码</a:t>
                </a:r>
                <a:r>
                  <a:rPr lang="zh-CN" altLang="en-US" b="1" dirty="0">
                    <a:latin typeface="微软雅黑" panose="020B0503020204020204" pitchFamily="34" charset="-122"/>
                    <a:ea typeface="微软雅黑" panose="020B0503020204020204" pitchFamily="34" charset="-122"/>
                  </a:rPr>
                  <a:t>最高位不同位</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将最高不同位较小的叶节点编号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作为内节点编号</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3367397"/>
              </a:xfrm>
              <a:prstGeom prst="rect">
                <a:avLst/>
              </a:prstGeom>
              <a:blipFill>
                <a:blip r:embed="rId3"/>
                <a:stretch>
                  <a:fillRect l="-709" b="-1808"/>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C4ED9D85-AEE3-CA98-5755-8B35BFFB55F6}"/>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9AB5C92B-DDF4-E8EA-0A07-D2CCF35838CC}"/>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4" name="文本框 93">
            <a:extLst>
              <a:ext uri="{FF2B5EF4-FFF2-40B4-BE49-F238E27FC236}">
                <a16:creationId xmlns:a16="http://schemas.microsoft.com/office/drawing/2014/main" id="{8D69B299-8199-286A-EDC6-96791916E109}"/>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95" name="文本框 94">
            <a:extLst>
              <a:ext uri="{FF2B5EF4-FFF2-40B4-BE49-F238E27FC236}">
                <a16:creationId xmlns:a16="http://schemas.microsoft.com/office/drawing/2014/main" id="{FAA43CAF-C95F-036F-634B-F7FE29D51660}"/>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96" name="文本框 95">
            <a:extLst>
              <a:ext uri="{FF2B5EF4-FFF2-40B4-BE49-F238E27FC236}">
                <a16:creationId xmlns:a16="http://schemas.microsoft.com/office/drawing/2014/main" id="{D5453FF6-D30B-EA7D-491D-1B7B9CB05B3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97" name="文本框 96">
            <a:extLst>
              <a:ext uri="{FF2B5EF4-FFF2-40B4-BE49-F238E27FC236}">
                <a16:creationId xmlns:a16="http://schemas.microsoft.com/office/drawing/2014/main" id="{92EA8ADD-669E-B853-3945-C747CC8300F3}"/>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98" name="文本框 97">
            <a:extLst>
              <a:ext uri="{FF2B5EF4-FFF2-40B4-BE49-F238E27FC236}">
                <a16:creationId xmlns:a16="http://schemas.microsoft.com/office/drawing/2014/main" id="{D93F0479-E765-C28F-E81A-FE9E2ED96132}"/>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99" name="文本框 98">
            <a:extLst>
              <a:ext uri="{FF2B5EF4-FFF2-40B4-BE49-F238E27FC236}">
                <a16:creationId xmlns:a16="http://schemas.microsoft.com/office/drawing/2014/main" id="{3E836D59-2786-15EE-85D0-EAD8304525B5}"/>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00" name="文本框 99">
            <a:extLst>
              <a:ext uri="{FF2B5EF4-FFF2-40B4-BE49-F238E27FC236}">
                <a16:creationId xmlns:a16="http://schemas.microsoft.com/office/drawing/2014/main" id="{F8DE0E5C-4C5B-AF8F-69ED-342309D4EF69}"/>
              </a:ext>
            </a:extLst>
          </p:cNvPr>
          <p:cNvSpPr txBox="1"/>
          <p:nvPr/>
        </p:nvSpPr>
        <p:spPr>
          <a:xfrm>
            <a:off x="6322885" y="129119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0</a:t>
            </a:r>
            <a:endParaRPr lang="zh-CN" altLang="en-US" sz="1400" b="1" dirty="0">
              <a:latin typeface="微软雅黑" panose="020B0503020204020204" pitchFamily="34" charset="-122"/>
              <a:ea typeface="微软雅黑" panose="020B0503020204020204" pitchFamily="34" charset="-122"/>
            </a:endParaRPr>
          </a:p>
        </p:txBody>
      </p:sp>
      <p:sp>
        <p:nvSpPr>
          <p:cNvPr id="101" name="文本框 100">
            <a:extLst>
              <a:ext uri="{FF2B5EF4-FFF2-40B4-BE49-F238E27FC236}">
                <a16:creationId xmlns:a16="http://schemas.microsoft.com/office/drawing/2014/main" id="{1A5C01AE-C9A5-BE08-9319-647E8382CA1C}"/>
              </a:ext>
            </a:extLst>
          </p:cNvPr>
          <p:cNvSpPr txBox="1"/>
          <p:nvPr/>
        </p:nvSpPr>
        <p:spPr>
          <a:xfrm>
            <a:off x="8522365" y="17468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102" name="文本框 101">
            <a:extLst>
              <a:ext uri="{FF2B5EF4-FFF2-40B4-BE49-F238E27FC236}">
                <a16:creationId xmlns:a16="http://schemas.microsoft.com/office/drawing/2014/main" id="{43F783E2-E5F1-8589-72FE-9E51EE52B49B}"/>
              </a:ext>
            </a:extLst>
          </p:cNvPr>
          <p:cNvSpPr txBox="1"/>
          <p:nvPr/>
        </p:nvSpPr>
        <p:spPr>
          <a:xfrm>
            <a:off x="8990886" y="174707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1BBF6A2D-9F90-BAE7-D40C-D135329D20C8}"/>
              </a:ext>
            </a:extLst>
          </p:cNvPr>
          <p:cNvSpPr txBox="1"/>
          <p:nvPr/>
        </p:nvSpPr>
        <p:spPr>
          <a:xfrm>
            <a:off x="7280213"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DCC7BCA7-BCE3-D5BF-B18A-8AAE9A473157}"/>
              </a:ext>
            </a:extLst>
          </p:cNvPr>
          <p:cNvSpPr txBox="1"/>
          <p:nvPr/>
        </p:nvSpPr>
        <p:spPr>
          <a:xfrm>
            <a:off x="7732549"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1735359B-9756-F2A0-F3CD-7D918594D79E}"/>
              </a:ext>
            </a:extLst>
          </p:cNvPr>
          <p:cNvSpPr txBox="1"/>
          <p:nvPr/>
        </p:nvSpPr>
        <p:spPr>
          <a:xfrm>
            <a:off x="9627234" y="222260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49DDA58D-FF20-FCF8-86E9-03AEB29EE6F1}"/>
              </a:ext>
            </a:extLst>
          </p:cNvPr>
          <p:cNvSpPr txBox="1"/>
          <p:nvPr/>
        </p:nvSpPr>
        <p:spPr>
          <a:xfrm>
            <a:off x="10371015" y="268594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6C129A4D-9508-5227-4CFC-31D4D14519EB}"/>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08" name="文本框 107">
            <a:extLst>
              <a:ext uri="{FF2B5EF4-FFF2-40B4-BE49-F238E27FC236}">
                <a16:creationId xmlns:a16="http://schemas.microsoft.com/office/drawing/2014/main" id="{FA9AAB52-1D1D-211F-5988-FF9DB73CE0C7}"/>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09" name="文本框 108">
            <a:extLst>
              <a:ext uri="{FF2B5EF4-FFF2-40B4-BE49-F238E27FC236}">
                <a16:creationId xmlns:a16="http://schemas.microsoft.com/office/drawing/2014/main" id="{01F1A820-8DB0-30D5-8EE5-5E0A498535F8}"/>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0" name="文本框 109">
            <a:extLst>
              <a:ext uri="{FF2B5EF4-FFF2-40B4-BE49-F238E27FC236}">
                <a16:creationId xmlns:a16="http://schemas.microsoft.com/office/drawing/2014/main" id="{413640DC-6FAB-1054-5DF8-776689AF11BB}"/>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1" name="文本框 110">
            <a:extLst>
              <a:ext uri="{FF2B5EF4-FFF2-40B4-BE49-F238E27FC236}">
                <a16:creationId xmlns:a16="http://schemas.microsoft.com/office/drawing/2014/main" id="{C630D361-C648-3B91-944E-E18CF419039E}"/>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2" name="文本框 111">
            <a:extLst>
              <a:ext uri="{FF2B5EF4-FFF2-40B4-BE49-F238E27FC236}">
                <a16:creationId xmlns:a16="http://schemas.microsoft.com/office/drawing/2014/main" id="{AB186895-FA6E-D08C-2A40-BB74410D8D87}"/>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3" name="文本框 112">
            <a:extLst>
              <a:ext uri="{FF2B5EF4-FFF2-40B4-BE49-F238E27FC236}">
                <a16:creationId xmlns:a16="http://schemas.microsoft.com/office/drawing/2014/main" id="{30E018E4-51D7-EB1F-A4C7-13CD9A94C08B}"/>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039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461665"/>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Pantaleoni, Jacopo, and David </a:t>
            </a:r>
            <a:r>
              <a:rPr lang="en-US" altLang="zh-CN" sz="1200" dirty="0" err="1">
                <a:solidFill>
                  <a:schemeClr val="bg1">
                    <a:lumMod val="65000"/>
                  </a:schemeClr>
                </a:solidFill>
                <a:latin typeface="Arial" panose="020B0604020202020204" pitchFamily="34" charset="0"/>
              </a:rPr>
              <a:t>Luebke</a:t>
            </a:r>
            <a:r>
              <a:rPr lang="en-US" altLang="zh-CN" sz="1200" dirty="0">
                <a:solidFill>
                  <a:schemeClr val="bg1">
                    <a:lumMod val="65000"/>
                  </a:schemeClr>
                </a:solidFill>
                <a:latin typeface="Arial" panose="020B0604020202020204" pitchFamily="34" charset="0"/>
              </a:rPr>
              <a:t>. "HLBVH: hierarchical LBVH construction for real-time ray tracing of dynamic geometry." Proceedings of the Conference on High Performance Graphics. 2010.</a:t>
            </a:r>
            <a:endParaRPr lang="zh-CN" altLang="en-US" sz="1200" dirty="0">
              <a:solidFill>
                <a:schemeClr val="bg1">
                  <a:lumMod val="65000"/>
                </a:schemeClr>
              </a:solidFill>
              <a:latin typeface="Arial" panose="020B0604020202020204" pitchFamily="34" charset="0"/>
            </a:endParaRPr>
          </a:p>
        </p:txBody>
      </p:sp>
      <p:sp>
        <p:nvSpPr>
          <p:cNvPr id="28" name="矩形 27">
            <a:extLst>
              <a:ext uri="{FF2B5EF4-FFF2-40B4-BE49-F238E27FC236}">
                <a16:creationId xmlns:a16="http://schemas.microsoft.com/office/drawing/2014/main" id="{13EB838F-9850-77AB-E0DC-AC86BAAD143A}"/>
              </a:ext>
            </a:extLst>
          </p:cNvPr>
          <p:cNvSpPr/>
          <p:nvPr/>
        </p:nvSpPr>
        <p:spPr>
          <a:xfrm>
            <a:off x="6540183" y="1318754"/>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grpSp>
        <p:nvGrpSpPr>
          <p:cNvPr id="16" name="组合 15">
            <a:extLst>
              <a:ext uri="{FF2B5EF4-FFF2-40B4-BE49-F238E27FC236}">
                <a16:creationId xmlns:a16="http://schemas.microsoft.com/office/drawing/2014/main" id="{0C8B3670-0907-FD35-D46C-321DC93EA811}"/>
              </a:ext>
            </a:extLst>
          </p:cNvPr>
          <p:cNvGrpSpPr/>
          <p:nvPr/>
        </p:nvGrpSpPr>
        <p:grpSpPr>
          <a:xfrm>
            <a:off x="6540183" y="1318754"/>
            <a:ext cx="4693523" cy="228600"/>
            <a:chOff x="5326643" y="1304925"/>
            <a:chExt cx="4693523" cy="228600"/>
          </a:xfrm>
        </p:grpSpPr>
        <p:sp>
          <p:nvSpPr>
            <p:cNvPr id="78" name="矩形 77">
              <a:extLst>
                <a:ext uri="{FF2B5EF4-FFF2-40B4-BE49-F238E27FC236}">
                  <a16:creationId xmlns:a16="http://schemas.microsoft.com/office/drawing/2014/main" id="{1EFB97BF-60AF-8A35-761E-ADD568C9827A}"/>
                </a:ext>
              </a:extLst>
            </p:cNvPr>
            <p:cNvSpPr/>
            <p:nvPr/>
          </p:nvSpPr>
          <p:spPr>
            <a:xfrm>
              <a:off x="5326643" y="1304925"/>
              <a:ext cx="2341483"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48413B3-0BD6-60BD-DBB4-4C00745DFEF8}"/>
                </a:ext>
              </a:extLst>
            </p:cNvPr>
            <p:cNvSpPr/>
            <p:nvPr/>
          </p:nvSpPr>
          <p:spPr>
            <a:xfrm>
              <a:off x="7678683" y="1304925"/>
              <a:ext cx="2341483"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0" name="矩形 79">
            <a:extLst>
              <a:ext uri="{FF2B5EF4-FFF2-40B4-BE49-F238E27FC236}">
                <a16:creationId xmlns:a16="http://schemas.microsoft.com/office/drawing/2014/main" id="{5961ABDE-C219-740C-67C8-485D70F7720E}"/>
              </a:ext>
            </a:extLst>
          </p:cNvPr>
          <p:cNvSpPr/>
          <p:nvPr/>
        </p:nvSpPr>
        <p:spPr>
          <a:xfrm>
            <a:off x="6540183"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9023178"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8151150" y="1041651"/>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9392647" y="1046929"/>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9C397C2-E012-76BD-D2EC-F5DDD18ED39A}"/>
              </a:ext>
            </a:extLst>
          </p:cNvPr>
          <p:cNvGrpSpPr/>
          <p:nvPr/>
        </p:nvGrpSpPr>
        <p:grpSpPr>
          <a:xfrm>
            <a:off x="9023178" y="1788357"/>
            <a:ext cx="2221085" cy="222967"/>
            <a:chOff x="7794011" y="1774528"/>
            <a:chExt cx="4731692" cy="306520"/>
          </a:xfrm>
        </p:grpSpPr>
        <p:sp>
          <p:nvSpPr>
            <p:cNvPr id="3" name="矩形 2">
              <a:extLst>
                <a:ext uri="{FF2B5EF4-FFF2-40B4-BE49-F238E27FC236}">
                  <a16:creationId xmlns:a16="http://schemas.microsoft.com/office/drawing/2014/main" id="{D8046048-A3B1-2D09-0E98-C49785F9868E}"/>
                </a:ext>
              </a:extLst>
            </p:cNvPr>
            <p:cNvSpPr/>
            <p:nvPr/>
          </p:nvSpPr>
          <p:spPr>
            <a:xfrm>
              <a:off x="7794011" y="1774528"/>
              <a:ext cx="1064594" cy="3065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1EFBFF-53BA-BE77-FCE1-490073B3FA33}"/>
                </a:ext>
              </a:extLst>
            </p:cNvPr>
            <p:cNvSpPr/>
            <p:nvPr/>
          </p:nvSpPr>
          <p:spPr>
            <a:xfrm>
              <a:off x="8858605" y="1774528"/>
              <a:ext cx="3667098" cy="3065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BD0416BE-92E8-6750-D266-7E46F43B98B2}"/>
              </a:ext>
            </a:extLst>
          </p:cNvPr>
          <p:cNvGrpSpPr/>
          <p:nvPr/>
        </p:nvGrpSpPr>
        <p:grpSpPr>
          <a:xfrm>
            <a:off x="9037004" y="4227689"/>
            <a:ext cx="2196702" cy="291306"/>
            <a:chOff x="7823464" y="4213860"/>
            <a:chExt cx="2196702" cy="291306"/>
          </a:xfrm>
        </p:grpSpPr>
        <p:sp>
          <p:nvSpPr>
            <p:cNvPr id="8" name="矩形 7">
              <a:extLst>
                <a:ext uri="{FF2B5EF4-FFF2-40B4-BE49-F238E27FC236}">
                  <a16:creationId xmlns:a16="http://schemas.microsoft.com/office/drawing/2014/main" id="{850BE793-4D5C-66DF-AE96-752916D680BE}"/>
                </a:ext>
              </a:extLst>
            </p:cNvPr>
            <p:cNvSpPr/>
            <p:nvPr/>
          </p:nvSpPr>
          <p:spPr>
            <a:xfrm>
              <a:off x="7823464" y="4213860"/>
              <a:ext cx="48590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D1DC5B-86EE-F46A-CD13-FDFD052E9294}"/>
                </a:ext>
              </a:extLst>
            </p:cNvPr>
            <p:cNvSpPr/>
            <p:nvPr/>
          </p:nvSpPr>
          <p:spPr>
            <a:xfrm>
              <a:off x="8309365" y="4213860"/>
              <a:ext cx="1710801"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8640865" y="2574380"/>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9657127" y="2255132"/>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9522905" y="2019762"/>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A28F5C8-6465-7AE3-1AEA-EC0FC0D3FB3B}"/>
              </a:ext>
            </a:extLst>
          </p:cNvPr>
          <p:cNvGrpSpPr/>
          <p:nvPr/>
        </p:nvGrpSpPr>
        <p:grpSpPr>
          <a:xfrm>
            <a:off x="6540182" y="3936025"/>
            <a:ext cx="4693523" cy="291306"/>
            <a:chOff x="5326642" y="3922196"/>
            <a:chExt cx="4693523" cy="291306"/>
          </a:xfrm>
        </p:grpSpPr>
        <p:sp>
          <p:nvSpPr>
            <p:cNvPr id="43" name="矩形 42">
              <a:extLst>
                <a:ext uri="{FF2B5EF4-FFF2-40B4-BE49-F238E27FC236}">
                  <a16:creationId xmlns:a16="http://schemas.microsoft.com/office/drawing/2014/main" id="{1697061D-6526-4330-6648-D81D214B50E1}"/>
                </a:ext>
              </a:extLst>
            </p:cNvPr>
            <p:cNvSpPr/>
            <p:nvPr/>
          </p:nvSpPr>
          <p:spPr>
            <a:xfrm>
              <a:off x="5326642" y="3922196"/>
              <a:ext cx="235933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5E444C9-7ECD-8F86-82DF-24DBFDB66671}"/>
                </a:ext>
              </a:extLst>
            </p:cNvPr>
            <p:cNvSpPr/>
            <p:nvPr/>
          </p:nvSpPr>
          <p:spPr>
            <a:xfrm>
              <a:off x="7678682" y="3922196"/>
              <a:ext cx="234148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4B21CAE-92F4-C3F1-03E4-FFD74A3909D9}"/>
              </a:ext>
            </a:extLst>
          </p:cNvPr>
          <p:cNvGrpSpPr/>
          <p:nvPr/>
        </p:nvGrpSpPr>
        <p:grpSpPr>
          <a:xfrm>
            <a:off x="6529625" y="4518995"/>
            <a:ext cx="2221085" cy="260170"/>
            <a:chOff x="7823463" y="4213860"/>
            <a:chExt cx="2221085" cy="291306"/>
          </a:xfrm>
        </p:grpSpPr>
        <p:sp>
          <p:nvSpPr>
            <p:cNvPr id="14" name="矩形 13">
              <a:extLst>
                <a:ext uri="{FF2B5EF4-FFF2-40B4-BE49-F238E27FC236}">
                  <a16:creationId xmlns:a16="http://schemas.microsoft.com/office/drawing/2014/main" id="{6A58C954-744B-F8E7-BDDB-1C14BE15A021}"/>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D12D499-7808-2401-7DCF-D2147BF9E50E}"/>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98F0A0-CAFF-FA36-35A9-5CC37B246FBA}"/>
              </a:ext>
            </a:extLst>
          </p:cNvPr>
          <p:cNvGrpSpPr/>
          <p:nvPr/>
        </p:nvGrpSpPr>
        <p:grpSpPr>
          <a:xfrm>
            <a:off x="6536026" y="1775954"/>
            <a:ext cx="2203487" cy="222967"/>
            <a:chOff x="7823463" y="4213860"/>
            <a:chExt cx="2203487" cy="291306"/>
          </a:xfrm>
        </p:grpSpPr>
        <p:sp>
          <p:nvSpPr>
            <p:cNvPr id="19" name="矩形 18">
              <a:extLst>
                <a:ext uri="{FF2B5EF4-FFF2-40B4-BE49-F238E27FC236}">
                  <a16:creationId xmlns:a16="http://schemas.microsoft.com/office/drawing/2014/main" id="{B59DCF17-441E-3B33-6341-9578604AF5C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5FAD1C0-6705-E70A-1C4D-88191E6291B7}"/>
                </a:ext>
              </a:extLst>
            </p:cNvPr>
            <p:cNvSpPr/>
            <p:nvPr/>
          </p:nvSpPr>
          <p:spPr>
            <a:xfrm>
              <a:off x="8947497" y="4213860"/>
              <a:ext cx="1079453" cy="2913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F2A56B4F-0176-983B-4B64-04E545C28C05}"/>
              </a:ext>
            </a:extLst>
          </p:cNvPr>
          <p:cNvSpPr/>
          <p:nvPr/>
        </p:nvSpPr>
        <p:spPr>
          <a:xfrm>
            <a:off x="6529625"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7776403"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7016780" y="2019761"/>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7642180" y="2019762"/>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0B94FD76-91A1-2E6F-E3BA-9CFA7FCB8570}"/>
              </a:ext>
            </a:extLst>
          </p:cNvPr>
          <p:cNvGrpSpPr/>
          <p:nvPr/>
        </p:nvGrpSpPr>
        <p:grpSpPr>
          <a:xfrm>
            <a:off x="9657124" y="4517249"/>
            <a:ext cx="1576582" cy="265429"/>
            <a:chOff x="7802721" y="4213860"/>
            <a:chExt cx="2241827" cy="291306"/>
          </a:xfrm>
        </p:grpSpPr>
        <p:sp>
          <p:nvSpPr>
            <p:cNvPr id="34" name="矩形 33">
              <a:extLst>
                <a:ext uri="{FF2B5EF4-FFF2-40B4-BE49-F238E27FC236}">
                  <a16:creationId xmlns:a16="http://schemas.microsoft.com/office/drawing/2014/main" id="{A39DB782-4CD1-0354-4FBC-55AD142C7929}"/>
                </a:ext>
              </a:extLst>
            </p:cNvPr>
            <p:cNvSpPr/>
            <p:nvPr/>
          </p:nvSpPr>
          <p:spPr>
            <a:xfrm>
              <a:off x="7802721" y="4213860"/>
              <a:ext cx="1582002"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D9675BB-3C58-1A6B-472E-5E880047684C}"/>
                </a:ext>
              </a:extLst>
            </p:cNvPr>
            <p:cNvSpPr/>
            <p:nvPr/>
          </p:nvSpPr>
          <p:spPr>
            <a:xfrm>
              <a:off x="9384723" y="4213860"/>
              <a:ext cx="65982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710F93A-5016-6E87-3DD4-4D032C186B14}"/>
              </a:ext>
            </a:extLst>
          </p:cNvPr>
          <p:cNvGrpSpPr/>
          <p:nvPr/>
        </p:nvGrpSpPr>
        <p:grpSpPr>
          <a:xfrm>
            <a:off x="9657125" y="2255132"/>
            <a:ext cx="1576579" cy="222251"/>
            <a:chOff x="7823462" y="4213860"/>
            <a:chExt cx="2241823" cy="291306"/>
          </a:xfrm>
        </p:grpSpPr>
        <p:sp>
          <p:nvSpPr>
            <p:cNvPr id="37" name="矩形 36">
              <a:extLst>
                <a:ext uri="{FF2B5EF4-FFF2-40B4-BE49-F238E27FC236}">
                  <a16:creationId xmlns:a16="http://schemas.microsoft.com/office/drawing/2014/main" id="{3B7CCD53-F033-F326-D1E7-E52E82C7E2F9}"/>
                </a:ext>
              </a:extLst>
            </p:cNvPr>
            <p:cNvSpPr/>
            <p:nvPr/>
          </p:nvSpPr>
          <p:spPr>
            <a:xfrm>
              <a:off x="7823462" y="4213860"/>
              <a:ext cx="1561261"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36D044E-138C-8CCA-001D-3AAA45B82E47}"/>
                </a:ext>
              </a:extLst>
            </p:cNvPr>
            <p:cNvSpPr/>
            <p:nvPr/>
          </p:nvSpPr>
          <p:spPr>
            <a:xfrm>
              <a:off x="9380319" y="4213860"/>
              <a:ext cx="684966"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E2C5118E-1145-1537-4BE4-94F0EF3E2A79}"/>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10423521" y="2805857"/>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10139002" y="2492433"/>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34BA2CD-0092-BB5C-D84F-E908CF17F756}"/>
              </a:ext>
            </a:extLst>
          </p:cNvPr>
          <p:cNvGrpSpPr/>
          <p:nvPr/>
        </p:nvGrpSpPr>
        <p:grpSpPr>
          <a:xfrm>
            <a:off x="6536027" y="4778074"/>
            <a:ext cx="967906" cy="276999"/>
            <a:chOff x="7823463" y="4213860"/>
            <a:chExt cx="2221085" cy="291306"/>
          </a:xfrm>
        </p:grpSpPr>
        <p:sp>
          <p:nvSpPr>
            <p:cNvPr id="30" name="矩形 29">
              <a:extLst>
                <a:ext uri="{FF2B5EF4-FFF2-40B4-BE49-F238E27FC236}">
                  <a16:creationId xmlns:a16="http://schemas.microsoft.com/office/drawing/2014/main" id="{75728744-6311-3364-0E4F-971561D6D9FD}"/>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61A8930-EBC0-4CE2-8320-A4BE2904B129}"/>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979D440-762A-A1FC-5E75-7C73DDFF2B8B}"/>
              </a:ext>
            </a:extLst>
          </p:cNvPr>
          <p:cNvGrpSpPr/>
          <p:nvPr/>
        </p:nvGrpSpPr>
        <p:grpSpPr>
          <a:xfrm>
            <a:off x="6536026" y="2240461"/>
            <a:ext cx="967906" cy="236921"/>
            <a:chOff x="7823463" y="4213860"/>
            <a:chExt cx="2221085" cy="291306"/>
          </a:xfrm>
        </p:grpSpPr>
        <p:sp>
          <p:nvSpPr>
            <p:cNvPr id="51" name="矩形 50">
              <a:extLst>
                <a:ext uri="{FF2B5EF4-FFF2-40B4-BE49-F238E27FC236}">
                  <a16:creationId xmlns:a16="http://schemas.microsoft.com/office/drawing/2014/main" id="{C95D9E11-0C6F-56AB-73CC-34F23B62E146}"/>
                </a:ext>
              </a:extLst>
            </p:cNvPr>
            <p:cNvSpPr/>
            <p:nvPr/>
          </p:nvSpPr>
          <p:spPr>
            <a:xfrm>
              <a:off x="7823463" y="4213860"/>
              <a:ext cx="1133669"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9D2994D-844F-FF99-C51E-DB937AED57BD}"/>
                </a:ext>
              </a:extLst>
            </p:cNvPr>
            <p:cNvSpPr/>
            <p:nvPr/>
          </p:nvSpPr>
          <p:spPr>
            <a:xfrm>
              <a:off x="8957133" y="4213860"/>
              <a:ext cx="1087415"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6374053"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6685747" y="2808414"/>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2ED9D7E0-9BBE-6E54-105F-DD1A9517BD1F}"/>
              </a:ext>
            </a:extLst>
          </p:cNvPr>
          <p:cNvGrpSpPr/>
          <p:nvPr/>
        </p:nvGrpSpPr>
        <p:grpSpPr>
          <a:xfrm>
            <a:off x="7786830" y="5051023"/>
            <a:ext cx="963880" cy="287281"/>
            <a:chOff x="7802721" y="4213860"/>
            <a:chExt cx="2241827" cy="291306"/>
          </a:xfrm>
        </p:grpSpPr>
        <p:sp>
          <p:nvSpPr>
            <p:cNvPr id="59" name="矩形 58">
              <a:extLst>
                <a:ext uri="{FF2B5EF4-FFF2-40B4-BE49-F238E27FC236}">
                  <a16:creationId xmlns:a16="http://schemas.microsoft.com/office/drawing/2014/main" id="{DC38C88E-1A5C-3E71-BFB8-A91783423D67}"/>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97EC209-15DF-91DF-1BCE-73C33AEE8EAE}"/>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984E552-DB9F-3DC8-8E82-72F707BA61D1}"/>
              </a:ext>
            </a:extLst>
          </p:cNvPr>
          <p:cNvGrpSpPr/>
          <p:nvPr/>
        </p:nvGrpSpPr>
        <p:grpSpPr>
          <a:xfrm>
            <a:off x="7778831" y="2255132"/>
            <a:ext cx="963880" cy="222249"/>
            <a:chOff x="7802721" y="4213860"/>
            <a:chExt cx="2241827" cy="291306"/>
          </a:xfrm>
        </p:grpSpPr>
        <p:sp>
          <p:nvSpPr>
            <p:cNvPr id="63" name="矩形 62">
              <a:extLst>
                <a:ext uri="{FF2B5EF4-FFF2-40B4-BE49-F238E27FC236}">
                  <a16:creationId xmlns:a16="http://schemas.microsoft.com/office/drawing/2014/main" id="{26E9A439-2019-B8EE-740B-38DFAA0D986F}"/>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B5E9DA-2B97-1A68-0112-D3965A78C118}"/>
                </a:ext>
              </a:extLst>
            </p:cNvPr>
            <p:cNvSpPr/>
            <p:nvPr/>
          </p:nvSpPr>
          <p:spPr>
            <a:xfrm>
              <a:off x="8900879" y="4213860"/>
              <a:ext cx="1143669"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A4D6F07C-21A1-7E89-460C-4D8F5F8A9B90}"/>
              </a:ext>
            </a:extLst>
          </p:cNvPr>
          <p:cNvGrpSpPr/>
          <p:nvPr/>
        </p:nvGrpSpPr>
        <p:grpSpPr>
          <a:xfrm>
            <a:off x="9656997" y="5051023"/>
            <a:ext cx="963880" cy="287281"/>
            <a:chOff x="7802721" y="4213860"/>
            <a:chExt cx="2241827" cy="291306"/>
          </a:xfrm>
        </p:grpSpPr>
        <p:sp>
          <p:nvSpPr>
            <p:cNvPr id="66" name="矩形 65">
              <a:extLst>
                <a:ext uri="{FF2B5EF4-FFF2-40B4-BE49-F238E27FC236}">
                  <a16:creationId xmlns:a16="http://schemas.microsoft.com/office/drawing/2014/main" id="{6AE4ACE4-D666-BE39-A205-6CC5CDD1873D}"/>
                </a:ext>
              </a:extLst>
            </p:cNvPr>
            <p:cNvSpPr/>
            <p:nvPr/>
          </p:nvSpPr>
          <p:spPr>
            <a:xfrm>
              <a:off x="7802721" y="4213860"/>
              <a:ext cx="1102153"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EC1192F-F65D-CF56-5DA7-E08BD0FBB5FF}"/>
                </a:ext>
              </a:extLst>
            </p:cNvPr>
            <p:cNvSpPr/>
            <p:nvPr/>
          </p:nvSpPr>
          <p:spPr>
            <a:xfrm>
              <a:off x="8882274" y="4213860"/>
              <a:ext cx="1162274"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F71BEAE-A74A-AEC5-7F18-CCF8C93F6E7D}"/>
              </a:ext>
            </a:extLst>
          </p:cNvPr>
          <p:cNvGrpSpPr/>
          <p:nvPr/>
        </p:nvGrpSpPr>
        <p:grpSpPr>
          <a:xfrm>
            <a:off x="9653893" y="2720341"/>
            <a:ext cx="963881" cy="228601"/>
            <a:chOff x="7802719" y="4213860"/>
            <a:chExt cx="2241829" cy="291306"/>
          </a:xfrm>
        </p:grpSpPr>
        <p:sp>
          <p:nvSpPr>
            <p:cNvPr id="69" name="矩形 68">
              <a:extLst>
                <a:ext uri="{FF2B5EF4-FFF2-40B4-BE49-F238E27FC236}">
                  <a16:creationId xmlns:a16="http://schemas.microsoft.com/office/drawing/2014/main" id="{F653B283-8403-63B1-D169-9D5DBD863B4C}"/>
                </a:ext>
              </a:extLst>
            </p:cNvPr>
            <p:cNvSpPr/>
            <p:nvPr/>
          </p:nvSpPr>
          <p:spPr>
            <a:xfrm>
              <a:off x="7802719" y="4213860"/>
              <a:ext cx="1125884" cy="2913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F4CAB99-E89B-A48D-61CA-45CBBEA70642}"/>
                </a:ext>
              </a:extLst>
            </p:cNvPr>
            <p:cNvSpPr/>
            <p:nvPr/>
          </p:nvSpPr>
          <p:spPr>
            <a:xfrm>
              <a:off x="8928605" y="4213860"/>
              <a:ext cx="1115943" cy="2913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7620831"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7932525" y="2808414"/>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9724482" y="3052459"/>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10041456" y="3047178"/>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266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定义：</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Sub>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与叶节点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最高不同位</a:t>
                </a:r>
                <a:r>
                  <a:rPr lang="en-US" altLang="zh-CN" dirty="0">
                    <a:latin typeface="微软雅黑" panose="020B0503020204020204" pitchFamily="34" charset="-122"/>
                    <a:ea typeface="微软雅黑" panose="020B0503020204020204" pitchFamily="34" charset="-122"/>
                  </a:rPr>
                  <a:t> </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与叶节点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最高不同位</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 </m:t>
                    </m:r>
                    <m:r>
                      <a:rPr lang="zh-CN" altLang="en-US" i="1">
                        <a:latin typeface="Cambria Math" panose="02040503050406030204" pitchFamily="18" charset="0"/>
                        <a:ea typeface="微软雅黑" panose="020B0503020204020204" pitchFamily="34" charset="-122"/>
                      </a:rPr>
                      <m:t>和</m:t>
                    </m:r>
                    <m:r>
                      <a:rPr lang="en-US" altLang="zh-CN" b="0" i="1" smtClean="0">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 </m:t>
                    </m:r>
                    <m:r>
                      <a:rPr lang="zh-CN" altLang="en-US" i="1" smtClean="0">
                        <a:latin typeface="Cambria Math" panose="02040503050406030204" pitchFamily="18" charset="0"/>
                        <a:ea typeface="微软雅黑" panose="020B0503020204020204" pitchFamily="34" charset="-122"/>
                      </a:rPr>
                      <m:t>得</m:t>
                    </m:r>
                    <m:r>
                      <m:rPr>
                        <m:nor/>
                      </m:rPr>
                      <a:rPr lang="zh-CN" altLang="en-US" dirty="0">
                        <a:latin typeface="微软雅黑" panose="020B0503020204020204" pitchFamily="34" charset="-122"/>
                        <a:ea typeface="微软雅黑" panose="020B0503020204020204" pitchFamily="34" charset="-122"/>
                      </a:rPr>
                      <m:t>叶节点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在内节点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的位置：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&lt;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r>
                      <m:rPr>
                        <m:nor/>
                      </m:rPr>
                      <a:rPr lang="zh-CN" altLang="en-US" dirty="0">
                        <a:latin typeface="微软雅黑" panose="020B0503020204020204" pitchFamily="34" charset="-122"/>
                        <a:ea typeface="微软雅黑" panose="020B0503020204020204" pitchFamily="34" charset="-122"/>
                      </a:rPr>
                      <m:t>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是内区间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的左边界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&gt;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r>
                      <m:rPr>
                        <m:nor/>
                      </m:rPr>
                      <a:rPr lang="zh-CN" altLang="en-US" dirty="0">
                        <a:latin typeface="微软雅黑" panose="020B0503020204020204" pitchFamily="34" charset="-122"/>
                        <a:ea typeface="微软雅黑" panose="020B0503020204020204" pitchFamily="34" charset="-122"/>
                      </a:rPr>
                      <m:t>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是内区间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的右边界</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2668423"/>
              </a:xfrm>
              <a:prstGeom prst="rect">
                <a:avLst/>
              </a:prstGeom>
              <a:blipFill>
                <a:blip r:embed="rId4"/>
                <a:stretch>
                  <a:fillRect l="-709" r="-5437" b="-2055"/>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97" name="文本框 96">
            <a:extLst>
              <a:ext uri="{FF2B5EF4-FFF2-40B4-BE49-F238E27FC236}">
                <a16:creationId xmlns:a16="http://schemas.microsoft.com/office/drawing/2014/main" id="{AB829C70-7BE6-5813-6F73-B4433862440A}"/>
              </a:ext>
            </a:extLst>
          </p:cNvPr>
          <p:cNvSpPr txBox="1"/>
          <p:nvPr/>
        </p:nvSpPr>
        <p:spPr>
          <a:xfrm>
            <a:off x="7017507" y="5832729"/>
            <a:ext cx="616375" cy="369332"/>
          </a:xfrm>
          <a:prstGeom prst="rect">
            <a:avLst/>
          </a:prstGeom>
          <a:noFill/>
        </p:spPr>
        <p:txBody>
          <a:bodyPr wrap="square" rtlCol="0">
            <a:spAutoFit/>
          </a:bodyPr>
          <a:lstStyle/>
          <a:p>
            <a:pPr algn="ctr"/>
            <a:r>
              <a:rPr lang="en-US" altLang="zh-CN" dirty="0"/>
              <a:t>(4,3)</a:t>
            </a:r>
            <a:endParaRPr lang="zh-CN" altLang="en-US" dirty="0"/>
          </a:p>
        </p:txBody>
      </p:sp>
      <p:sp>
        <p:nvSpPr>
          <p:cNvPr id="98" name="文本框 97">
            <a:extLst>
              <a:ext uri="{FF2B5EF4-FFF2-40B4-BE49-F238E27FC236}">
                <a16:creationId xmlns:a16="http://schemas.microsoft.com/office/drawing/2014/main" id="{EFC079C3-B536-31FB-D4E9-A4C8B7289D41}"/>
              </a:ext>
            </a:extLst>
          </p:cNvPr>
          <p:cNvSpPr txBox="1"/>
          <p:nvPr/>
        </p:nvSpPr>
        <p:spPr>
          <a:xfrm>
            <a:off x="7634610" y="5827869"/>
            <a:ext cx="616375" cy="369332"/>
          </a:xfrm>
          <a:prstGeom prst="rect">
            <a:avLst/>
          </a:prstGeom>
          <a:noFill/>
        </p:spPr>
        <p:txBody>
          <a:bodyPr wrap="square" rtlCol="0">
            <a:spAutoFit/>
          </a:bodyPr>
          <a:lstStyle/>
          <a:p>
            <a:pPr algn="ctr"/>
            <a:r>
              <a:rPr lang="en-US" altLang="zh-CN" dirty="0"/>
              <a:t>(3,5)</a:t>
            </a:r>
            <a:endParaRPr lang="zh-CN" altLang="en-US" dirty="0"/>
          </a:p>
        </p:txBody>
      </p:sp>
      <p:sp>
        <p:nvSpPr>
          <p:cNvPr id="99" name="文本框 98">
            <a:extLst>
              <a:ext uri="{FF2B5EF4-FFF2-40B4-BE49-F238E27FC236}">
                <a16:creationId xmlns:a16="http://schemas.microsoft.com/office/drawing/2014/main" id="{EDE45E5C-4B89-D6DA-1A1F-A17B718F2C3E}"/>
              </a:ext>
            </a:extLst>
          </p:cNvPr>
          <p:cNvSpPr txBox="1"/>
          <p:nvPr/>
        </p:nvSpPr>
        <p:spPr>
          <a:xfrm>
            <a:off x="8271242" y="5838725"/>
            <a:ext cx="616375" cy="369332"/>
          </a:xfrm>
          <a:prstGeom prst="rect">
            <a:avLst/>
          </a:prstGeom>
          <a:noFill/>
        </p:spPr>
        <p:txBody>
          <a:bodyPr wrap="square" rtlCol="0">
            <a:spAutoFit/>
          </a:bodyPr>
          <a:lstStyle/>
          <a:p>
            <a:pPr algn="ctr"/>
            <a:r>
              <a:rPr lang="en-US" altLang="zh-CN" dirty="0"/>
              <a:t>(5,1)</a:t>
            </a:r>
            <a:endParaRPr lang="zh-CN" altLang="en-US" dirty="0"/>
          </a:p>
        </p:txBody>
      </p:sp>
      <p:sp>
        <p:nvSpPr>
          <p:cNvPr id="100" name="文本框 99">
            <a:extLst>
              <a:ext uri="{FF2B5EF4-FFF2-40B4-BE49-F238E27FC236}">
                <a16:creationId xmlns:a16="http://schemas.microsoft.com/office/drawing/2014/main" id="{FC1AE8C3-6DF9-052B-0CDB-698A129E3FDC}"/>
              </a:ext>
            </a:extLst>
          </p:cNvPr>
          <p:cNvSpPr txBox="1"/>
          <p:nvPr/>
        </p:nvSpPr>
        <p:spPr>
          <a:xfrm>
            <a:off x="8894516" y="5838725"/>
            <a:ext cx="616375" cy="369332"/>
          </a:xfrm>
          <a:prstGeom prst="rect">
            <a:avLst/>
          </a:prstGeom>
          <a:noFill/>
        </p:spPr>
        <p:txBody>
          <a:bodyPr wrap="square" rtlCol="0">
            <a:spAutoFit/>
          </a:bodyPr>
          <a:lstStyle/>
          <a:p>
            <a:pPr algn="ctr"/>
            <a:r>
              <a:rPr lang="en-US" altLang="zh-CN" dirty="0"/>
              <a:t>(1,2)</a:t>
            </a:r>
            <a:endParaRPr lang="zh-CN" altLang="en-US" dirty="0"/>
          </a:p>
        </p:txBody>
      </p:sp>
      <p:sp>
        <p:nvSpPr>
          <p:cNvPr id="101" name="文本框 100">
            <a:extLst>
              <a:ext uri="{FF2B5EF4-FFF2-40B4-BE49-F238E27FC236}">
                <a16:creationId xmlns:a16="http://schemas.microsoft.com/office/drawing/2014/main" id="{D146B975-C184-8889-93E8-E78665BE1577}"/>
              </a:ext>
            </a:extLst>
          </p:cNvPr>
          <p:cNvSpPr txBox="1"/>
          <p:nvPr/>
        </p:nvSpPr>
        <p:spPr>
          <a:xfrm>
            <a:off x="9511619" y="5833865"/>
            <a:ext cx="616375" cy="369332"/>
          </a:xfrm>
          <a:prstGeom prst="rect">
            <a:avLst/>
          </a:prstGeom>
          <a:noFill/>
        </p:spPr>
        <p:txBody>
          <a:bodyPr wrap="square" rtlCol="0">
            <a:spAutoFit/>
          </a:bodyPr>
          <a:lstStyle/>
          <a:p>
            <a:pPr algn="ctr"/>
            <a:r>
              <a:rPr lang="en-US" altLang="zh-CN" dirty="0"/>
              <a:t>(2,5)</a:t>
            </a:r>
            <a:endParaRPr lang="zh-CN" altLang="en-US" dirty="0"/>
          </a:p>
        </p:txBody>
      </p:sp>
      <p:sp>
        <p:nvSpPr>
          <p:cNvPr id="102" name="文本框 101">
            <a:extLst>
              <a:ext uri="{FF2B5EF4-FFF2-40B4-BE49-F238E27FC236}">
                <a16:creationId xmlns:a16="http://schemas.microsoft.com/office/drawing/2014/main" id="{4496A7D3-2C12-A892-5EF5-20970E373506}"/>
              </a:ext>
            </a:extLst>
          </p:cNvPr>
          <p:cNvSpPr txBox="1"/>
          <p:nvPr/>
        </p:nvSpPr>
        <p:spPr>
          <a:xfrm>
            <a:off x="10135621" y="5832729"/>
            <a:ext cx="616375" cy="369332"/>
          </a:xfrm>
          <a:prstGeom prst="rect">
            <a:avLst/>
          </a:prstGeom>
          <a:noFill/>
        </p:spPr>
        <p:txBody>
          <a:bodyPr wrap="square" rtlCol="0">
            <a:spAutoFit/>
          </a:bodyPr>
          <a:lstStyle/>
          <a:p>
            <a:pPr algn="ctr"/>
            <a:r>
              <a:rPr lang="en-US" altLang="zh-CN" dirty="0"/>
              <a:t>(5,3)</a:t>
            </a:r>
            <a:endParaRPr lang="zh-CN" altLang="en-US" dirty="0"/>
          </a:p>
        </p:txBody>
      </p:sp>
      <p:sp>
        <p:nvSpPr>
          <p:cNvPr id="103" name="文本框 102">
            <a:extLst>
              <a:ext uri="{FF2B5EF4-FFF2-40B4-BE49-F238E27FC236}">
                <a16:creationId xmlns:a16="http://schemas.microsoft.com/office/drawing/2014/main" id="{F8E0CA9D-24A2-F513-FC61-A6C9E6B66BC1}"/>
              </a:ext>
            </a:extLst>
          </p:cNvPr>
          <p:cNvSpPr txBox="1"/>
          <p:nvPr/>
        </p:nvSpPr>
        <p:spPr>
          <a:xfrm>
            <a:off x="6393341" y="5838725"/>
            <a:ext cx="616375" cy="369332"/>
          </a:xfrm>
          <a:prstGeom prst="rect">
            <a:avLst/>
          </a:prstGeom>
          <a:noFill/>
        </p:spPr>
        <p:txBody>
          <a:bodyPr wrap="square" rtlCol="0">
            <a:spAutoFit/>
          </a:bodyPr>
          <a:lstStyle/>
          <a:p>
            <a:pPr algn="ctr"/>
            <a:r>
              <a:rPr lang="en-US" altLang="zh-CN" dirty="0"/>
              <a:t>(-,4)</a:t>
            </a:r>
            <a:endParaRPr lang="zh-CN" altLang="en-US" dirty="0"/>
          </a:p>
        </p:txBody>
      </p:sp>
      <p:sp>
        <p:nvSpPr>
          <p:cNvPr id="104" name="文本框 103">
            <a:extLst>
              <a:ext uri="{FF2B5EF4-FFF2-40B4-BE49-F238E27FC236}">
                <a16:creationId xmlns:a16="http://schemas.microsoft.com/office/drawing/2014/main" id="{8679672A-63CA-DD2A-7733-B18C7F2C3A49}"/>
              </a:ext>
            </a:extLst>
          </p:cNvPr>
          <p:cNvSpPr txBox="1"/>
          <p:nvPr/>
        </p:nvSpPr>
        <p:spPr>
          <a:xfrm>
            <a:off x="10759567" y="5838724"/>
            <a:ext cx="616375" cy="369332"/>
          </a:xfrm>
          <a:prstGeom prst="rect">
            <a:avLst/>
          </a:prstGeom>
          <a:noFill/>
        </p:spPr>
        <p:txBody>
          <a:bodyPr wrap="square" rtlCol="0">
            <a:spAutoFit/>
          </a:bodyPr>
          <a:lstStyle/>
          <a:p>
            <a:pPr algn="ctr"/>
            <a:r>
              <a:rPr lang="en-US" altLang="zh-CN" dirty="0"/>
              <a:t>(3,-)</a:t>
            </a:r>
            <a:endParaRPr lang="zh-CN" altLang="en-US" dirty="0"/>
          </a:p>
        </p:txBody>
      </p:sp>
      <p:sp>
        <p:nvSpPr>
          <p:cNvPr id="27" name="文本框 26">
            <a:extLst>
              <a:ext uri="{FF2B5EF4-FFF2-40B4-BE49-F238E27FC236}">
                <a16:creationId xmlns:a16="http://schemas.microsoft.com/office/drawing/2014/main" id="{A04346D0-B283-31E2-D6F6-96239E019A21}"/>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58AD7643-724F-7B53-06C7-8D72291B2618}"/>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30DCE3D0-1777-1B0A-7126-FA1FDC9F3B2B}"/>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2B150B6D-1B51-CEA0-C3E8-85306839982E}"/>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99E60F5-2AB7-21FD-CD18-76538729AB31}"/>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F75F9D38-980D-F314-DF58-B42618B47FAC}"/>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4917B66D-45F4-3E38-6F91-2BC6A61615F4}"/>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84AC6AA7-7DA6-7A82-7212-DFCBE8B043A3}"/>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10" name="文本框 109">
            <a:extLst>
              <a:ext uri="{FF2B5EF4-FFF2-40B4-BE49-F238E27FC236}">
                <a16:creationId xmlns:a16="http://schemas.microsoft.com/office/drawing/2014/main" id="{29F22250-41D3-C131-EF07-3E1E981A8EBB}"/>
              </a:ext>
            </a:extLst>
          </p:cNvPr>
          <p:cNvSpPr txBox="1"/>
          <p:nvPr/>
        </p:nvSpPr>
        <p:spPr>
          <a:xfrm>
            <a:off x="6322885" y="129119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0</a:t>
            </a:r>
            <a:endParaRPr lang="zh-CN" altLang="en-US" sz="1400" b="1"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23DC5CFE-30FA-D463-A8B7-6976F263B867}"/>
              </a:ext>
            </a:extLst>
          </p:cNvPr>
          <p:cNvSpPr txBox="1"/>
          <p:nvPr/>
        </p:nvSpPr>
        <p:spPr>
          <a:xfrm>
            <a:off x="8522365" y="17468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BE0279D8-BAA5-ACEB-348B-665A60FC4DDB}"/>
              </a:ext>
            </a:extLst>
          </p:cNvPr>
          <p:cNvSpPr txBox="1"/>
          <p:nvPr/>
        </p:nvSpPr>
        <p:spPr>
          <a:xfrm>
            <a:off x="8990886" y="174707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113" name="文本框 112">
            <a:extLst>
              <a:ext uri="{FF2B5EF4-FFF2-40B4-BE49-F238E27FC236}">
                <a16:creationId xmlns:a16="http://schemas.microsoft.com/office/drawing/2014/main" id="{AF44500A-08BC-D867-8FFA-F86FA28594FE}"/>
              </a:ext>
            </a:extLst>
          </p:cNvPr>
          <p:cNvSpPr txBox="1"/>
          <p:nvPr/>
        </p:nvSpPr>
        <p:spPr>
          <a:xfrm>
            <a:off x="7280213"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114" name="文本框 113">
            <a:extLst>
              <a:ext uri="{FF2B5EF4-FFF2-40B4-BE49-F238E27FC236}">
                <a16:creationId xmlns:a16="http://schemas.microsoft.com/office/drawing/2014/main" id="{FADB826F-8C84-CCF0-0719-3BBBB5394DA1}"/>
              </a:ext>
            </a:extLst>
          </p:cNvPr>
          <p:cNvSpPr txBox="1"/>
          <p:nvPr/>
        </p:nvSpPr>
        <p:spPr>
          <a:xfrm>
            <a:off x="7732549"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15" name="文本框 114">
            <a:extLst>
              <a:ext uri="{FF2B5EF4-FFF2-40B4-BE49-F238E27FC236}">
                <a16:creationId xmlns:a16="http://schemas.microsoft.com/office/drawing/2014/main" id="{B707FFED-19D4-786D-8321-751E2746A503}"/>
              </a:ext>
            </a:extLst>
          </p:cNvPr>
          <p:cNvSpPr txBox="1"/>
          <p:nvPr/>
        </p:nvSpPr>
        <p:spPr>
          <a:xfrm>
            <a:off x="9627234" y="222260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116" name="文本框 115">
            <a:extLst>
              <a:ext uri="{FF2B5EF4-FFF2-40B4-BE49-F238E27FC236}">
                <a16:creationId xmlns:a16="http://schemas.microsoft.com/office/drawing/2014/main" id="{5E9C74D7-3D8D-B038-7E6E-A06166638D80}"/>
              </a:ext>
            </a:extLst>
          </p:cNvPr>
          <p:cNvSpPr txBox="1"/>
          <p:nvPr/>
        </p:nvSpPr>
        <p:spPr>
          <a:xfrm>
            <a:off x="10371015" y="268594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6763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461665"/>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Pantaleoni, Jacopo, and David </a:t>
            </a:r>
            <a:r>
              <a:rPr lang="en-US" altLang="zh-CN" sz="1200" dirty="0" err="1">
                <a:solidFill>
                  <a:schemeClr val="bg1">
                    <a:lumMod val="65000"/>
                  </a:schemeClr>
                </a:solidFill>
                <a:latin typeface="Arial" panose="020B0604020202020204" pitchFamily="34" charset="0"/>
              </a:rPr>
              <a:t>Luebke</a:t>
            </a:r>
            <a:r>
              <a:rPr lang="en-US" altLang="zh-CN" sz="1200" dirty="0">
                <a:solidFill>
                  <a:schemeClr val="bg1">
                    <a:lumMod val="65000"/>
                  </a:schemeClr>
                </a:solidFill>
                <a:latin typeface="Arial" panose="020B0604020202020204" pitchFamily="34" charset="0"/>
              </a:rPr>
              <a:t>. "HLBVH: hierarchical LBVH construction for real-time ray tracing of dynamic geometry." Proceedings of the Conference on High Performance Graphics. 2010.</a:t>
            </a:r>
            <a:endParaRPr lang="zh-CN" altLang="en-US" sz="1200" dirty="0">
              <a:solidFill>
                <a:schemeClr val="bg1">
                  <a:lumMod val="65000"/>
                </a:schemeClr>
              </a:solidFill>
              <a:latin typeface="Arial" panose="020B0604020202020204" pitchFamily="34" charset="0"/>
            </a:endParaRPr>
          </a:p>
        </p:txBody>
      </p:sp>
      <p:sp>
        <p:nvSpPr>
          <p:cNvPr id="28" name="矩形 27">
            <a:extLst>
              <a:ext uri="{FF2B5EF4-FFF2-40B4-BE49-F238E27FC236}">
                <a16:creationId xmlns:a16="http://schemas.microsoft.com/office/drawing/2014/main" id="{13EB838F-9850-77AB-E0DC-AC86BAAD143A}"/>
              </a:ext>
            </a:extLst>
          </p:cNvPr>
          <p:cNvSpPr/>
          <p:nvPr/>
        </p:nvSpPr>
        <p:spPr>
          <a:xfrm>
            <a:off x="6540183" y="1318754"/>
            <a:ext cx="470408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Root</a:t>
            </a:r>
            <a:endParaRPr lang="zh-CN" altLang="en-US" dirty="0">
              <a:solidFill>
                <a:schemeClr val="tx1"/>
              </a:solidFill>
            </a:endParaRP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p:sp>
        <p:nvSpPr>
          <p:cNvPr id="80" name="矩形 79">
            <a:extLst>
              <a:ext uri="{FF2B5EF4-FFF2-40B4-BE49-F238E27FC236}">
                <a16:creationId xmlns:a16="http://schemas.microsoft.com/office/drawing/2014/main" id="{5961ABDE-C219-740C-67C8-485D70F7720E}"/>
              </a:ext>
            </a:extLst>
          </p:cNvPr>
          <p:cNvSpPr/>
          <p:nvPr/>
        </p:nvSpPr>
        <p:spPr>
          <a:xfrm>
            <a:off x="6540183"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C395F6-D2AB-518B-5938-E92AE36083F5}"/>
              </a:ext>
            </a:extLst>
          </p:cNvPr>
          <p:cNvSpPr/>
          <p:nvPr/>
        </p:nvSpPr>
        <p:spPr>
          <a:xfrm>
            <a:off x="9023178" y="1782724"/>
            <a:ext cx="2210528"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42AF3279-DAF0-C7B2-97C0-DB2C98DB7B48}"/>
              </a:ext>
            </a:extLst>
          </p:cNvPr>
          <p:cNvCxnSpPr>
            <a:cxnSpLocks/>
            <a:stCxn id="28" idx="2"/>
            <a:endCxn id="80" idx="0"/>
          </p:cNvCxnSpPr>
          <p:nvPr/>
        </p:nvCxnSpPr>
        <p:spPr>
          <a:xfrm rot="5400000">
            <a:off x="8151150" y="1041651"/>
            <a:ext cx="235370" cy="1246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0E854719-0D01-81BC-1978-2F819AC98B23}"/>
              </a:ext>
            </a:extLst>
          </p:cNvPr>
          <p:cNvCxnSpPr>
            <a:cxnSpLocks/>
            <a:stCxn id="28" idx="2"/>
            <a:endCxn id="2" idx="0"/>
          </p:cNvCxnSpPr>
          <p:nvPr/>
        </p:nvCxnSpPr>
        <p:spPr>
          <a:xfrm rot="16200000" flipH="1">
            <a:off x="9392647" y="1046929"/>
            <a:ext cx="235370" cy="12362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3FE7D980-44DF-15CB-1E4A-A54BB3EC21F3}"/>
              </a:ext>
            </a:extLst>
          </p:cNvPr>
          <p:cNvCxnSpPr>
            <a:cxnSpLocks/>
            <a:endCxn id="45" idx="0"/>
          </p:cNvCxnSpPr>
          <p:nvPr/>
        </p:nvCxnSpPr>
        <p:spPr>
          <a:xfrm rot="5400000">
            <a:off x="8640865" y="2574380"/>
            <a:ext cx="1445094" cy="318986"/>
          </a:xfrm>
          <a:prstGeom prst="curvedConnector3">
            <a:avLst>
              <a:gd name="adj1" fmla="val 41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A93A4F-FFFE-6045-38F0-C7445F8A8333}"/>
              </a:ext>
            </a:extLst>
          </p:cNvPr>
          <p:cNvSpPr/>
          <p:nvPr/>
        </p:nvSpPr>
        <p:spPr>
          <a:xfrm>
            <a:off x="9657127" y="2255132"/>
            <a:ext cx="157657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连接符: 曲线 23">
            <a:extLst>
              <a:ext uri="{FF2B5EF4-FFF2-40B4-BE49-F238E27FC236}">
                <a16:creationId xmlns:a16="http://schemas.microsoft.com/office/drawing/2014/main" id="{95A7DBFA-3513-F35F-D0FA-3C5F7102E96B}"/>
              </a:ext>
            </a:extLst>
          </p:cNvPr>
          <p:cNvCxnSpPr>
            <a:cxnSpLocks/>
            <a:endCxn id="21" idx="0"/>
          </p:cNvCxnSpPr>
          <p:nvPr/>
        </p:nvCxnSpPr>
        <p:spPr>
          <a:xfrm>
            <a:off x="9522905" y="2019762"/>
            <a:ext cx="922511" cy="2353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2A56B4F-0176-983B-4B64-04E545C28C05}"/>
              </a:ext>
            </a:extLst>
          </p:cNvPr>
          <p:cNvSpPr/>
          <p:nvPr/>
        </p:nvSpPr>
        <p:spPr>
          <a:xfrm>
            <a:off x="6529625"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D4E4F3-D0F0-155F-A30A-2A437491B9E4}"/>
              </a:ext>
            </a:extLst>
          </p:cNvPr>
          <p:cNvSpPr/>
          <p:nvPr/>
        </p:nvSpPr>
        <p:spPr>
          <a:xfrm>
            <a:off x="7776403" y="2248783"/>
            <a:ext cx="97430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连接符: 曲线 28">
            <a:extLst>
              <a:ext uri="{FF2B5EF4-FFF2-40B4-BE49-F238E27FC236}">
                <a16:creationId xmlns:a16="http://schemas.microsoft.com/office/drawing/2014/main" id="{AEF1C722-EB19-4E34-4A6F-72A1931F6CD1}"/>
              </a:ext>
            </a:extLst>
          </p:cNvPr>
          <p:cNvCxnSpPr>
            <a:endCxn id="23" idx="0"/>
          </p:cNvCxnSpPr>
          <p:nvPr/>
        </p:nvCxnSpPr>
        <p:spPr>
          <a:xfrm rot="10800000" flipV="1">
            <a:off x="7016780" y="2019761"/>
            <a:ext cx="625401"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3261CEF3-7D08-4A59-ECE4-E517BFA0DD1B}"/>
              </a:ext>
            </a:extLst>
          </p:cNvPr>
          <p:cNvCxnSpPr>
            <a:endCxn id="25" idx="0"/>
          </p:cNvCxnSpPr>
          <p:nvPr/>
        </p:nvCxnSpPr>
        <p:spPr>
          <a:xfrm>
            <a:off x="7642180" y="2019762"/>
            <a:ext cx="621377" cy="229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E2C5118E-1145-1537-4BE4-94F0EF3E2A79}"/>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0" name="连接符: 曲线 49">
            <a:extLst>
              <a:ext uri="{FF2B5EF4-FFF2-40B4-BE49-F238E27FC236}">
                <a16:creationId xmlns:a16="http://schemas.microsoft.com/office/drawing/2014/main" id="{BE8D0161-09BD-2409-E9DC-6B5613F2BF85}"/>
              </a:ext>
            </a:extLst>
          </p:cNvPr>
          <p:cNvCxnSpPr>
            <a:endCxn id="55" idx="0"/>
          </p:cNvCxnSpPr>
          <p:nvPr/>
        </p:nvCxnSpPr>
        <p:spPr>
          <a:xfrm rot="16200000" flipH="1">
            <a:off x="10423521" y="2805857"/>
            <a:ext cx="979037" cy="322087"/>
          </a:xfrm>
          <a:prstGeom prst="curvedConnector3">
            <a:avLst>
              <a:gd name="adj1" fmla="val -5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302EA976-1D15-FC55-3DB0-029112B4BE03}"/>
              </a:ext>
            </a:extLst>
          </p:cNvPr>
          <p:cNvCxnSpPr>
            <a:cxnSpLocks/>
            <a:endCxn id="40" idx="0"/>
          </p:cNvCxnSpPr>
          <p:nvPr/>
        </p:nvCxnSpPr>
        <p:spPr>
          <a:xfrm rot="10800000" flipV="1">
            <a:off x="10139002" y="2492433"/>
            <a:ext cx="612994" cy="22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D7F690D6-B4A9-4881-CF64-3B1FB361E856}"/>
              </a:ext>
            </a:extLst>
          </p:cNvPr>
          <p:cNvCxnSpPr>
            <a:stCxn id="23" idx="2"/>
            <a:endCxn id="31" idx="0"/>
          </p:cNvCxnSpPr>
          <p:nvPr/>
        </p:nvCxnSpPr>
        <p:spPr>
          <a:xfrm rot="5400000">
            <a:off x="6374053"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77A8397A-3EC9-1B66-439E-F6F937E0CCEB}"/>
              </a:ext>
            </a:extLst>
          </p:cNvPr>
          <p:cNvCxnSpPr>
            <a:cxnSpLocks/>
            <a:stCxn id="23" idx="2"/>
            <a:endCxn id="49" idx="0"/>
          </p:cNvCxnSpPr>
          <p:nvPr/>
        </p:nvCxnSpPr>
        <p:spPr>
          <a:xfrm rot="16200000" flipH="1">
            <a:off x="6685747" y="2808414"/>
            <a:ext cx="979037" cy="316973"/>
          </a:xfrm>
          <a:prstGeom prst="curvedConnector3">
            <a:avLst>
              <a:gd name="adj1" fmla="val -1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BEE327B2-8C3F-CE5C-1207-7DFAF9AC9607}"/>
              </a:ext>
            </a:extLst>
          </p:cNvPr>
          <p:cNvCxnSpPr>
            <a:cxnSpLocks/>
            <a:stCxn id="25" idx="2"/>
            <a:endCxn id="46" idx="0"/>
          </p:cNvCxnSpPr>
          <p:nvPr/>
        </p:nvCxnSpPr>
        <p:spPr>
          <a:xfrm rot="5400000">
            <a:off x="7620831" y="2813693"/>
            <a:ext cx="979037" cy="306416"/>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曲线 80">
            <a:extLst>
              <a:ext uri="{FF2B5EF4-FFF2-40B4-BE49-F238E27FC236}">
                <a16:creationId xmlns:a16="http://schemas.microsoft.com/office/drawing/2014/main" id="{B43A6705-8469-2BCB-09B4-1E9DF0BAADC9}"/>
              </a:ext>
            </a:extLst>
          </p:cNvPr>
          <p:cNvCxnSpPr>
            <a:stCxn id="25" idx="2"/>
            <a:endCxn id="47" idx="0"/>
          </p:cNvCxnSpPr>
          <p:nvPr/>
        </p:nvCxnSpPr>
        <p:spPr>
          <a:xfrm rot="16200000" flipH="1">
            <a:off x="7932525" y="2808414"/>
            <a:ext cx="979037" cy="316973"/>
          </a:xfrm>
          <a:prstGeom prst="curvedConnector3">
            <a:avLst>
              <a:gd name="adj1" fmla="val 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21FEBFDE-EA82-0C0E-F014-6E5E5386B338}"/>
              </a:ext>
            </a:extLst>
          </p:cNvPr>
          <p:cNvCxnSpPr>
            <a:endCxn id="48" idx="0"/>
          </p:cNvCxnSpPr>
          <p:nvPr/>
        </p:nvCxnSpPr>
        <p:spPr>
          <a:xfrm rot="5400000">
            <a:off x="9724482" y="3052459"/>
            <a:ext cx="506787" cy="301134"/>
          </a:xfrm>
          <a:prstGeom prst="curvedConnector3">
            <a:avLst>
              <a:gd name="adj1" fmla="val 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0913357E-0776-E22F-ABDE-7D59AFDC8E75}"/>
              </a:ext>
            </a:extLst>
          </p:cNvPr>
          <p:cNvCxnSpPr>
            <a:cxnSpLocks/>
            <a:stCxn id="40" idx="2"/>
            <a:endCxn id="54" idx="0"/>
          </p:cNvCxnSpPr>
          <p:nvPr/>
        </p:nvCxnSpPr>
        <p:spPr>
          <a:xfrm rot="16200000" flipH="1">
            <a:off x="10041456" y="3047178"/>
            <a:ext cx="506787" cy="311695"/>
          </a:xfrm>
          <a:prstGeom prst="curvedConnector3">
            <a:avLst>
              <a:gd name="adj1" fmla="val -276"/>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72BD852-4FE5-5480-AA3B-8EFB7139DB8F}"/>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71" name="文本框 70">
            <a:extLst>
              <a:ext uri="{FF2B5EF4-FFF2-40B4-BE49-F238E27FC236}">
                <a16:creationId xmlns:a16="http://schemas.microsoft.com/office/drawing/2014/main" id="{4A610925-D415-66FF-1A8E-C4953B285295}"/>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74" name="文本框 73">
            <a:extLst>
              <a:ext uri="{FF2B5EF4-FFF2-40B4-BE49-F238E27FC236}">
                <a16:creationId xmlns:a16="http://schemas.microsoft.com/office/drawing/2014/main" id="{03D25299-D03B-15ED-FAB6-05164FB6AB87}"/>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75" name="文本框 74">
            <a:extLst>
              <a:ext uri="{FF2B5EF4-FFF2-40B4-BE49-F238E27FC236}">
                <a16:creationId xmlns:a16="http://schemas.microsoft.com/office/drawing/2014/main" id="{90D1E365-46C2-4163-E721-ACB183413B7D}"/>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76" name="文本框 75">
            <a:extLst>
              <a:ext uri="{FF2B5EF4-FFF2-40B4-BE49-F238E27FC236}">
                <a16:creationId xmlns:a16="http://schemas.microsoft.com/office/drawing/2014/main" id="{0A4EE0B5-716C-2D77-F6D4-C1DD0EAF4C72}"/>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77" name="文本框 76">
            <a:extLst>
              <a:ext uri="{FF2B5EF4-FFF2-40B4-BE49-F238E27FC236}">
                <a16:creationId xmlns:a16="http://schemas.microsoft.com/office/drawing/2014/main" id="{BAEFE7C2-BD64-711E-34DF-9491FF2ABC99}"/>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82" name="文本框 81">
            <a:extLst>
              <a:ext uri="{FF2B5EF4-FFF2-40B4-BE49-F238E27FC236}">
                <a16:creationId xmlns:a16="http://schemas.microsoft.com/office/drawing/2014/main" id="{4D18C935-9FF8-BBB2-2137-4743A54F1444}"/>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83" name="文本框 82">
            <a:extLst>
              <a:ext uri="{FF2B5EF4-FFF2-40B4-BE49-F238E27FC236}">
                <a16:creationId xmlns:a16="http://schemas.microsoft.com/office/drawing/2014/main" id="{ABB1AAD8-1742-67C4-D0E1-90DABA874AB7}"/>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8</a:t>
            </a:r>
            <a:endParaRPr lang="zh-CN" altLang="en-US" dirty="0"/>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266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定义：</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Sub>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与叶节点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最高不同位</a:t>
                </a:r>
                <a:r>
                  <a:rPr lang="en-US" altLang="zh-CN" dirty="0">
                    <a:latin typeface="微软雅黑" panose="020B0503020204020204" pitchFamily="34" charset="-122"/>
                    <a:ea typeface="微软雅黑" panose="020B0503020204020204" pitchFamily="34" charset="-122"/>
                  </a:rPr>
                  <a:t> </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与叶节点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最高不同位</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𝑏</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 </m:t>
                    </m:r>
                    <m:r>
                      <a:rPr lang="zh-CN" altLang="en-US" i="1">
                        <a:latin typeface="Cambria Math" panose="02040503050406030204" pitchFamily="18" charset="0"/>
                        <a:ea typeface="微软雅黑" panose="020B0503020204020204" pitchFamily="34" charset="-122"/>
                      </a:rPr>
                      <m:t>和</m:t>
                    </m:r>
                    <m:r>
                      <a:rPr lang="en-US" altLang="zh-CN" b="0" i="1" smtClean="0">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 </m:t>
                    </m:r>
                    <m:r>
                      <a:rPr lang="zh-CN" altLang="en-US" i="1" smtClean="0">
                        <a:latin typeface="Cambria Math" panose="02040503050406030204" pitchFamily="18" charset="0"/>
                        <a:ea typeface="微软雅黑" panose="020B0503020204020204" pitchFamily="34" charset="-122"/>
                      </a:rPr>
                      <m:t>得</m:t>
                    </m:r>
                    <m:r>
                      <m:rPr>
                        <m:nor/>
                      </m:rPr>
                      <a:rPr lang="zh-CN" altLang="en-US" dirty="0">
                        <a:latin typeface="微软雅黑" panose="020B0503020204020204" pitchFamily="34" charset="-122"/>
                        <a:ea typeface="微软雅黑" panose="020B0503020204020204" pitchFamily="34" charset="-122"/>
                      </a:rPr>
                      <m:t>叶节点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在内节点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的位置：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&lt;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r>
                      <m:rPr>
                        <m:nor/>
                      </m:rPr>
                      <a:rPr lang="zh-CN" altLang="en-US" dirty="0">
                        <a:latin typeface="微软雅黑" panose="020B0503020204020204" pitchFamily="34" charset="-122"/>
                        <a:ea typeface="微软雅黑" panose="020B0503020204020204" pitchFamily="34" charset="-122"/>
                      </a:rPr>
                      <m:t>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是内区间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的左边界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&gt;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𝑏</m:t>
                        </m:r>
                      </m:e>
                      <m:sub>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m:t>
                    </m:r>
                    <m:r>
                      <m:rPr>
                        <m:nor/>
                      </m:rPr>
                      <a:rPr lang="zh-CN" altLang="en-US" dirty="0">
                        <a:latin typeface="微软雅黑" panose="020B0503020204020204" pitchFamily="34" charset="-122"/>
                        <a:ea typeface="微软雅黑" panose="020B0503020204020204" pitchFamily="34" charset="-122"/>
                      </a:rPr>
                      <m:t>节点 </m:t>
                    </m:r>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是内区间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 的右边界</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2668423"/>
              </a:xfrm>
              <a:prstGeom prst="rect">
                <a:avLst/>
              </a:prstGeom>
              <a:blipFill>
                <a:blip r:embed="rId4"/>
                <a:stretch>
                  <a:fillRect l="-709" r="-5437" b="-2055"/>
                </a:stretch>
              </a:blipFill>
            </p:spPr>
            <p:txBody>
              <a:bodyPr/>
              <a:lstStyle/>
              <a:p>
                <a:r>
                  <a:rPr lang="zh-CN" altLang="en-US">
                    <a:noFill/>
                  </a:rPr>
                  <a:t> </a:t>
                </a:r>
              </a:p>
            </p:txBody>
          </p:sp>
        </mc:Fallback>
      </mc:AlternateContent>
      <p:sp>
        <p:nvSpPr>
          <p:cNvPr id="86" name="文本框 85">
            <a:extLst>
              <a:ext uri="{FF2B5EF4-FFF2-40B4-BE49-F238E27FC236}">
                <a16:creationId xmlns:a16="http://schemas.microsoft.com/office/drawing/2014/main" id="{7EF4AD12-A277-7D42-1EF3-BF1582DAF82A}"/>
              </a:ext>
            </a:extLst>
          </p:cNvPr>
          <p:cNvSpPr txBox="1"/>
          <p:nvPr/>
        </p:nvSpPr>
        <p:spPr>
          <a:xfrm>
            <a:off x="6322885" y="1291192"/>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F54FA3B7-2E12-8767-4597-D5EA43EB6491}"/>
              </a:ext>
            </a:extLst>
          </p:cNvPr>
          <p:cNvSpPr txBox="1"/>
          <p:nvPr/>
        </p:nvSpPr>
        <p:spPr>
          <a:xfrm>
            <a:off x="8522365" y="17468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16556474-7365-4E22-EA2E-EA33B0CC83AF}"/>
              </a:ext>
            </a:extLst>
          </p:cNvPr>
          <p:cNvSpPr txBox="1"/>
          <p:nvPr/>
        </p:nvSpPr>
        <p:spPr>
          <a:xfrm>
            <a:off x="8990886" y="174707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B26E0D6E-4D6A-1A0F-93BE-F7A08FBDE0F9}"/>
              </a:ext>
            </a:extLst>
          </p:cNvPr>
          <p:cNvSpPr txBox="1"/>
          <p:nvPr/>
        </p:nvSpPr>
        <p:spPr>
          <a:xfrm>
            <a:off x="7280213"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78B1B7C5-9C2C-8007-76FD-D4B47C227B8E}"/>
              </a:ext>
            </a:extLst>
          </p:cNvPr>
          <p:cNvSpPr txBox="1"/>
          <p:nvPr/>
        </p:nvSpPr>
        <p:spPr>
          <a:xfrm>
            <a:off x="7732549" y="222692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E32FA88B-9592-5596-7D69-4C685AE63FDC}"/>
              </a:ext>
            </a:extLst>
          </p:cNvPr>
          <p:cNvSpPr txBox="1"/>
          <p:nvPr/>
        </p:nvSpPr>
        <p:spPr>
          <a:xfrm>
            <a:off x="9627234" y="2222600"/>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A63FAC80-644E-72A5-A5FE-513FE546F40B}"/>
              </a:ext>
            </a:extLst>
          </p:cNvPr>
          <p:cNvSpPr txBox="1"/>
          <p:nvPr/>
        </p:nvSpPr>
        <p:spPr>
          <a:xfrm>
            <a:off x="10371015" y="2685949"/>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7</a:t>
            </a:r>
            <a:endParaRPr lang="zh-CN" altLang="en-US" sz="1400" b="1" dirty="0">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97" name="文本框 96">
            <a:extLst>
              <a:ext uri="{FF2B5EF4-FFF2-40B4-BE49-F238E27FC236}">
                <a16:creationId xmlns:a16="http://schemas.microsoft.com/office/drawing/2014/main" id="{AB829C70-7BE6-5813-6F73-B4433862440A}"/>
              </a:ext>
            </a:extLst>
          </p:cNvPr>
          <p:cNvSpPr txBox="1"/>
          <p:nvPr/>
        </p:nvSpPr>
        <p:spPr>
          <a:xfrm>
            <a:off x="7017507" y="5832729"/>
            <a:ext cx="616375" cy="369332"/>
          </a:xfrm>
          <a:prstGeom prst="rect">
            <a:avLst/>
          </a:prstGeom>
          <a:noFill/>
        </p:spPr>
        <p:txBody>
          <a:bodyPr wrap="square" rtlCol="0">
            <a:spAutoFit/>
          </a:bodyPr>
          <a:lstStyle/>
          <a:p>
            <a:pPr algn="ctr"/>
            <a:r>
              <a:rPr lang="en-US" altLang="zh-CN" dirty="0"/>
              <a:t>(4,3)</a:t>
            </a:r>
            <a:endParaRPr lang="zh-CN" altLang="en-US" dirty="0"/>
          </a:p>
        </p:txBody>
      </p:sp>
      <p:sp>
        <p:nvSpPr>
          <p:cNvPr id="98" name="文本框 97">
            <a:extLst>
              <a:ext uri="{FF2B5EF4-FFF2-40B4-BE49-F238E27FC236}">
                <a16:creationId xmlns:a16="http://schemas.microsoft.com/office/drawing/2014/main" id="{EFC079C3-B536-31FB-D4E9-A4C8B7289D41}"/>
              </a:ext>
            </a:extLst>
          </p:cNvPr>
          <p:cNvSpPr txBox="1"/>
          <p:nvPr/>
        </p:nvSpPr>
        <p:spPr>
          <a:xfrm>
            <a:off x="7634610" y="5827869"/>
            <a:ext cx="616375" cy="369332"/>
          </a:xfrm>
          <a:prstGeom prst="rect">
            <a:avLst/>
          </a:prstGeom>
          <a:noFill/>
        </p:spPr>
        <p:txBody>
          <a:bodyPr wrap="square" rtlCol="0">
            <a:spAutoFit/>
          </a:bodyPr>
          <a:lstStyle/>
          <a:p>
            <a:pPr algn="ctr"/>
            <a:r>
              <a:rPr lang="en-US" altLang="zh-CN" dirty="0"/>
              <a:t>(3,5)</a:t>
            </a:r>
            <a:endParaRPr lang="zh-CN" altLang="en-US" dirty="0"/>
          </a:p>
        </p:txBody>
      </p:sp>
      <p:sp>
        <p:nvSpPr>
          <p:cNvPr id="99" name="文本框 98">
            <a:extLst>
              <a:ext uri="{FF2B5EF4-FFF2-40B4-BE49-F238E27FC236}">
                <a16:creationId xmlns:a16="http://schemas.microsoft.com/office/drawing/2014/main" id="{EDE45E5C-4B89-D6DA-1A1F-A17B718F2C3E}"/>
              </a:ext>
            </a:extLst>
          </p:cNvPr>
          <p:cNvSpPr txBox="1"/>
          <p:nvPr/>
        </p:nvSpPr>
        <p:spPr>
          <a:xfrm>
            <a:off x="8271242" y="5838725"/>
            <a:ext cx="616375" cy="369332"/>
          </a:xfrm>
          <a:prstGeom prst="rect">
            <a:avLst/>
          </a:prstGeom>
          <a:noFill/>
        </p:spPr>
        <p:txBody>
          <a:bodyPr wrap="square" rtlCol="0">
            <a:spAutoFit/>
          </a:bodyPr>
          <a:lstStyle/>
          <a:p>
            <a:pPr algn="ctr"/>
            <a:r>
              <a:rPr lang="en-US" altLang="zh-CN" dirty="0"/>
              <a:t>(5,1)</a:t>
            </a:r>
            <a:endParaRPr lang="zh-CN" altLang="en-US" dirty="0"/>
          </a:p>
        </p:txBody>
      </p:sp>
      <p:sp>
        <p:nvSpPr>
          <p:cNvPr id="100" name="文本框 99">
            <a:extLst>
              <a:ext uri="{FF2B5EF4-FFF2-40B4-BE49-F238E27FC236}">
                <a16:creationId xmlns:a16="http://schemas.microsoft.com/office/drawing/2014/main" id="{FC1AE8C3-6DF9-052B-0CDB-698A129E3FDC}"/>
              </a:ext>
            </a:extLst>
          </p:cNvPr>
          <p:cNvSpPr txBox="1"/>
          <p:nvPr/>
        </p:nvSpPr>
        <p:spPr>
          <a:xfrm>
            <a:off x="8894516" y="5838725"/>
            <a:ext cx="616375" cy="369332"/>
          </a:xfrm>
          <a:prstGeom prst="rect">
            <a:avLst/>
          </a:prstGeom>
          <a:noFill/>
        </p:spPr>
        <p:txBody>
          <a:bodyPr wrap="square" rtlCol="0">
            <a:spAutoFit/>
          </a:bodyPr>
          <a:lstStyle/>
          <a:p>
            <a:pPr algn="ctr"/>
            <a:r>
              <a:rPr lang="en-US" altLang="zh-CN" dirty="0"/>
              <a:t>(1,2)</a:t>
            </a:r>
            <a:endParaRPr lang="zh-CN" altLang="en-US" dirty="0"/>
          </a:p>
        </p:txBody>
      </p:sp>
      <p:sp>
        <p:nvSpPr>
          <p:cNvPr id="101" name="文本框 100">
            <a:extLst>
              <a:ext uri="{FF2B5EF4-FFF2-40B4-BE49-F238E27FC236}">
                <a16:creationId xmlns:a16="http://schemas.microsoft.com/office/drawing/2014/main" id="{D146B975-C184-8889-93E8-E78665BE1577}"/>
              </a:ext>
            </a:extLst>
          </p:cNvPr>
          <p:cNvSpPr txBox="1"/>
          <p:nvPr/>
        </p:nvSpPr>
        <p:spPr>
          <a:xfrm>
            <a:off x="9511619" y="5833865"/>
            <a:ext cx="616375" cy="369332"/>
          </a:xfrm>
          <a:prstGeom prst="rect">
            <a:avLst/>
          </a:prstGeom>
          <a:noFill/>
        </p:spPr>
        <p:txBody>
          <a:bodyPr wrap="square" rtlCol="0">
            <a:spAutoFit/>
          </a:bodyPr>
          <a:lstStyle/>
          <a:p>
            <a:pPr algn="ctr"/>
            <a:r>
              <a:rPr lang="en-US" altLang="zh-CN" dirty="0"/>
              <a:t>(2,5)</a:t>
            </a:r>
            <a:endParaRPr lang="zh-CN" altLang="en-US" dirty="0"/>
          </a:p>
        </p:txBody>
      </p:sp>
      <p:sp>
        <p:nvSpPr>
          <p:cNvPr id="102" name="文本框 101">
            <a:extLst>
              <a:ext uri="{FF2B5EF4-FFF2-40B4-BE49-F238E27FC236}">
                <a16:creationId xmlns:a16="http://schemas.microsoft.com/office/drawing/2014/main" id="{4496A7D3-2C12-A892-5EF5-20970E373506}"/>
              </a:ext>
            </a:extLst>
          </p:cNvPr>
          <p:cNvSpPr txBox="1"/>
          <p:nvPr/>
        </p:nvSpPr>
        <p:spPr>
          <a:xfrm>
            <a:off x="10135621" y="5832729"/>
            <a:ext cx="616375" cy="369332"/>
          </a:xfrm>
          <a:prstGeom prst="rect">
            <a:avLst/>
          </a:prstGeom>
          <a:noFill/>
        </p:spPr>
        <p:txBody>
          <a:bodyPr wrap="square" rtlCol="0">
            <a:spAutoFit/>
          </a:bodyPr>
          <a:lstStyle/>
          <a:p>
            <a:pPr algn="ctr"/>
            <a:r>
              <a:rPr lang="en-US" altLang="zh-CN" dirty="0"/>
              <a:t>(5,3)</a:t>
            </a:r>
            <a:endParaRPr lang="zh-CN" altLang="en-US" dirty="0"/>
          </a:p>
        </p:txBody>
      </p:sp>
      <p:sp>
        <p:nvSpPr>
          <p:cNvPr id="103" name="文本框 102">
            <a:extLst>
              <a:ext uri="{FF2B5EF4-FFF2-40B4-BE49-F238E27FC236}">
                <a16:creationId xmlns:a16="http://schemas.microsoft.com/office/drawing/2014/main" id="{F8E0CA9D-24A2-F513-FC61-A6C9E6B66BC1}"/>
              </a:ext>
            </a:extLst>
          </p:cNvPr>
          <p:cNvSpPr txBox="1"/>
          <p:nvPr/>
        </p:nvSpPr>
        <p:spPr>
          <a:xfrm>
            <a:off x="6393341" y="5838725"/>
            <a:ext cx="616375" cy="369332"/>
          </a:xfrm>
          <a:prstGeom prst="rect">
            <a:avLst/>
          </a:prstGeom>
          <a:noFill/>
        </p:spPr>
        <p:txBody>
          <a:bodyPr wrap="square" rtlCol="0">
            <a:spAutoFit/>
          </a:bodyPr>
          <a:lstStyle/>
          <a:p>
            <a:pPr algn="ctr"/>
            <a:r>
              <a:rPr lang="en-US" altLang="zh-CN" dirty="0"/>
              <a:t>(-,4)</a:t>
            </a:r>
            <a:endParaRPr lang="zh-CN" altLang="en-US" dirty="0"/>
          </a:p>
        </p:txBody>
      </p:sp>
      <p:sp>
        <p:nvSpPr>
          <p:cNvPr id="104" name="文本框 103">
            <a:extLst>
              <a:ext uri="{FF2B5EF4-FFF2-40B4-BE49-F238E27FC236}">
                <a16:creationId xmlns:a16="http://schemas.microsoft.com/office/drawing/2014/main" id="{8679672A-63CA-DD2A-7733-B18C7F2C3A49}"/>
              </a:ext>
            </a:extLst>
          </p:cNvPr>
          <p:cNvSpPr txBox="1"/>
          <p:nvPr/>
        </p:nvSpPr>
        <p:spPr>
          <a:xfrm>
            <a:off x="10759567" y="5838724"/>
            <a:ext cx="616375" cy="369332"/>
          </a:xfrm>
          <a:prstGeom prst="rect">
            <a:avLst/>
          </a:prstGeom>
          <a:noFill/>
        </p:spPr>
        <p:txBody>
          <a:bodyPr wrap="square" rtlCol="0">
            <a:spAutoFit/>
          </a:bodyPr>
          <a:lstStyle/>
          <a:p>
            <a:pPr algn="ctr"/>
            <a:r>
              <a:rPr lang="en-US" altLang="zh-CN" dirty="0"/>
              <a:t>(3,-)</a:t>
            </a:r>
            <a:endParaRPr lang="zh-CN" altLang="en-US" dirty="0"/>
          </a:p>
        </p:txBody>
      </p:sp>
      <p:sp>
        <p:nvSpPr>
          <p:cNvPr id="27" name="矩形 26">
            <a:extLst>
              <a:ext uri="{FF2B5EF4-FFF2-40B4-BE49-F238E27FC236}">
                <a16:creationId xmlns:a16="http://schemas.microsoft.com/office/drawing/2014/main" id="{4C1792F9-1DA7-EA7D-0A1A-E83F6455FD10}"/>
              </a:ext>
            </a:extLst>
          </p:cNvPr>
          <p:cNvSpPr/>
          <p:nvPr/>
        </p:nvSpPr>
        <p:spPr>
          <a:xfrm>
            <a:off x="7152899" y="4472940"/>
            <a:ext cx="346761" cy="103980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D7195CDE-2E4D-99BD-865E-4B81B3D607AC}"/>
              </a:ext>
            </a:extLst>
          </p:cNvPr>
          <p:cNvSpPr/>
          <p:nvPr/>
        </p:nvSpPr>
        <p:spPr>
          <a:xfrm>
            <a:off x="7777736" y="4472940"/>
            <a:ext cx="346761" cy="103980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206EAF5F-4AA2-EF20-D9A3-E6A5991305BA}"/>
              </a:ext>
            </a:extLst>
          </p:cNvPr>
          <p:cNvSpPr/>
          <p:nvPr/>
        </p:nvSpPr>
        <p:spPr>
          <a:xfrm>
            <a:off x="8409834" y="5042874"/>
            <a:ext cx="346761" cy="4698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58795144-1D88-C6B4-BF2C-35449CBA585F}"/>
              </a:ext>
            </a:extLst>
          </p:cNvPr>
          <p:cNvSpPr/>
          <p:nvPr/>
        </p:nvSpPr>
        <p:spPr>
          <a:xfrm>
            <a:off x="9036309" y="3951014"/>
            <a:ext cx="346761" cy="156172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3DCA9E04-1FC2-D0AC-928C-61ED8C63D788}"/>
              </a:ext>
            </a:extLst>
          </p:cNvPr>
          <p:cNvSpPr/>
          <p:nvPr/>
        </p:nvSpPr>
        <p:spPr>
          <a:xfrm>
            <a:off x="9646425" y="4229137"/>
            <a:ext cx="346761" cy="129185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BA854C51-568A-8BD0-94B4-B8D89EC413BE}"/>
              </a:ext>
            </a:extLst>
          </p:cNvPr>
          <p:cNvSpPr/>
          <p:nvPr/>
        </p:nvSpPr>
        <p:spPr>
          <a:xfrm>
            <a:off x="10271262" y="4472939"/>
            <a:ext cx="346761" cy="103302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4575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17106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对比叶节点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与叶节点 </a:t>
                </a:r>
                <a14:m>
                  <m:oMath xmlns:m="http://schemas.openxmlformats.org/officeDocument/2006/math">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所有不同位</a:t>
                </a:r>
                <a:r>
                  <a:rPr lang="en-US" altLang="zh-CN" dirty="0">
                    <a:latin typeface="微软雅黑" panose="020B0503020204020204" pitchFamily="34" charset="-122"/>
                    <a:ea typeface="微软雅黑" panose="020B0503020204020204" pitchFamily="34" charset="-122"/>
                  </a:rPr>
                  <a:t> </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存储所有不同位为</a:t>
                </a:r>
                <a14:m>
                  <m:oMath xmlns:m="http://schemas.openxmlformats.org/officeDocument/2006/math">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h</m:t>
                        </m:r>
                      </m:e>
                    </m:d>
                  </m:oMath>
                </a14:m>
                <a:endParaRPr lang="en-US" altLang="zh-CN" b="0"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若有 </a:t>
                </a: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个不同位，则存</a:t>
                </a:r>
                <a14:m>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h</m:t>
                            </m:r>
                          </m:e>
                          <m:sub>
                            <m:r>
                              <a:rPr lang="en-US" altLang="zh-CN" b="0" i="1" smtClean="0">
                                <a:latin typeface="Cambria Math" panose="02040503050406030204" pitchFamily="18" charset="0"/>
                                <a:ea typeface="微软雅黑" panose="020B0503020204020204" pitchFamily="34" charset="-122"/>
                              </a:rPr>
                              <m:t>1</m:t>
                            </m:r>
                          </m:sub>
                        </m:sSub>
                      </m:e>
                    </m:d>
                    <m:r>
                      <a:rPr lang="en-US" altLang="zh-CN" b="0" i="0" smtClean="0">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a:t>
                </a:r>
                <a14:m>
                  <m:oMath xmlns:m="http://schemas.openxmlformats.org/officeDocument/2006/math">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h</m:t>
                            </m:r>
                          </m:e>
                          <m:sub>
                            <m:r>
                              <a:rPr lang="en-US" altLang="zh-CN" b="0" i="1" smtClean="0">
                                <a:latin typeface="Cambria Math" panose="02040503050406030204" pitchFamily="18" charset="0"/>
                                <a:ea typeface="微软雅黑" panose="020B0503020204020204" pitchFamily="34" charset="-122"/>
                              </a:rPr>
                              <m:t>2</m:t>
                            </m:r>
                          </m:sub>
                        </m:sSub>
                      </m:e>
                    </m:d>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1710661"/>
              </a:xfrm>
              <a:prstGeom prst="rect">
                <a:avLst/>
              </a:prstGeom>
              <a:blipFill>
                <a:blip r:embed="rId3"/>
                <a:stretch>
                  <a:fillRect l="-709" b="-4270"/>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17" name="文本框 116">
            <a:extLst>
              <a:ext uri="{FF2B5EF4-FFF2-40B4-BE49-F238E27FC236}">
                <a16:creationId xmlns:a16="http://schemas.microsoft.com/office/drawing/2014/main" id="{48EFFA6B-AA64-2D11-08D3-60B2C837B249}"/>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8" name="文本框 117">
            <a:extLst>
              <a:ext uri="{FF2B5EF4-FFF2-40B4-BE49-F238E27FC236}">
                <a16:creationId xmlns:a16="http://schemas.microsoft.com/office/drawing/2014/main" id="{D0A63999-D286-B476-CE7C-9FCABD1D4C15}"/>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9" name="文本框 118">
            <a:extLst>
              <a:ext uri="{FF2B5EF4-FFF2-40B4-BE49-F238E27FC236}">
                <a16:creationId xmlns:a16="http://schemas.microsoft.com/office/drawing/2014/main" id="{3CE46CF1-6939-9989-55E5-713525F8DC4F}"/>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0" name="文本框 119">
            <a:extLst>
              <a:ext uri="{FF2B5EF4-FFF2-40B4-BE49-F238E27FC236}">
                <a16:creationId xmlns:a16="http://schemas.microsoft.com/office/drawing/2014/main" id="{5DB6C33F-5471-E11A-2986-0D17927BF98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1" name="文本框 120">
            <a:extLst>
              <a:ext uri="{FF2B5EF4-FFF2-40B4-BE49-F238E27FC236}">
                <a16:creationId xmlns:a16="http://schemas.microsoft.com/office/drawing/2014/main" id="{43DA1D8B-2776-AD56-A8CD-FAD2FFEDF9B2}"/>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2" name="文本框 121">
            <a:extLst>
              <a:ext uri="{FF2B5EF4-FFF2-40B4-BE49-F238E27FC236}">
                <a16:creationId xmlns:a16="http://schemas.microsoft.com/office/drawing/2014/main" id="{EFE69758-A7D2-A85B-EAA2-EAB23AFB8086}"/>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3" name="文本框 122">
            <a:extLst>
              <a:ext uri="{FF2B5EF4-FFF2-40B4-BE49-F238E27FC236}">
                <a16:creationId xmlns:a16="http://schemas.microsoft.com/office/drawing/2014/main" id="{FFD9D289-FCA2-FD32-46CC-B7587FB71E3F}"/>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306653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571921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308100" y="3429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308100" y="3429000"/>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1878873" y="343586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1878873" y="3435865"/>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1312913" y="3764567"/>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1312913" y="3764567"/>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1883029" y="3764567"/>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1883029" y="3764567"/>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1303287" y="40927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1303287" y="4092782"/>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1308100" y="442834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1308100" y="4428349"/>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1878216" y="442834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1878216" y="4428349"/>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1307820" y="4764008"/>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1307820" y="4764008"/>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1878593" y="4770873"/>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1878593" y="4770873"/>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1312633" y="509957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1312633" y="5099575"/>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1303007" y="542779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1303007" y="5427790"/>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1873780" y="543465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1873780" y="5434655"/>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2473731" y="442834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2473731" y="442834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2473731" y="4770873"/>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2473731" y="4770873"/>
                <a:ext cx="688340" cy="369332"/>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6881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71" name="文本框 70">
            <a:extLst>
              <a:ext uri="{FF2B5EF4-FFF2-40B4-BE49-F238E27FC236}">
                <a16:creationId xmlns:a16="http://schemas.microsoft.com/office/drawing/2014/main" id="{5DDA6B52-89A5-5235-941B-55CDA060E59B}"/>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4" name="文本框 73">
            <a:extLst>
              <a:ext uri="{FF2B5EF4-FFF2-40B4-BE49-F238E27FC236}">
                <a16:creationId xmlns:a16="http://schemas.microsoft.com/office/drawing/2014/main" id="{E9080238-161C-58A4-357F-1231709D1394}"/>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5" name="文本框 74">
            <a:extLst>
              <a:ext uri="{FF2B5EF4-FFF2-40B4-BE49-F238E27FC236}">
                <a16:creationId xmlns:a16="http://schemas.microsoft.com/office/drawing/2014/main" id="{F0DD9CCE-DB14-483F-DD0F-E3AE87EF9C74}"/>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6" name="文本框 75">
            <a:extLst>
              <a:ext uri="{FF2B5EF4-FFF2-40B4-BE49-F238E27FC236}">
                <a16:creationId xmlns:a16="http://schemas.microsoft.com/office/drawing/2014/main" id="{B570E41A-0F46-DDA5-8988-58E501355B53}"/>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77" name="文本框 76">
            <a:extLst>
              <a:ext uri="{FF2B5EF4-FFF2-40B4-BE49-F238E27FC236}">
                <a16:creationId xmlns:a16="http://schemas.microsoft.com/office/drawing/2014/main" id="{A3C851AC-0BCF-ED27-A422-5ACAFC4B16E9}"/>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2" name="文本框 81">
            <a:extLst>
              <a:ext uri="{FF2B5EF4-FFF2-40B4-BE49-F238E27FC236}">
                <a16:creationId xmlns:a16="http://schemas.microsoft.com/office/drawing/2014/main" id="{19C48BCB-9B9D-8077-F52F-B4108123A69A}"/>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83" name="文本框 82">
            <a:extLst>
              <a:ext uri="{FF2B5EF4-FFF2-40B4-BE49-F238E27FC236}">
                <a16:creationId xmlns:a16="http://schemas.microsoft.com/office/drawing/2014/main" id="{B4309009-65BD-C577-ED74-4082F149CD6C}"/>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3742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82A254-74B3-3546-B5B7-4D071D87F397}"/>
              </a:ext>
            </a:extLst>
          </p:cNvPr>
          <p:cNvSpPr txBox="1"/>
          <p:nvPr/>
        </p:nvSpPr>
        <p:spPr>
          <a:xfrm>
            <a:off x="612864" y="581297"/>
            <a:ext cx="10966269" cy="461665"/>
          </a:xfrm>
          <a:prstGeom prst="rect">
            <a:avLst/>
          </a:prstGeom>
          <a:noFill/>
        </p:spPr>
        <p:txBody>
          <a:bodyPr wrap="square" rtlCol="0">
            <a:spAutoFit/>
          </a:bodyPr>
          <a:lstStyle/>
          <a:p>
            <a:r>
              <a:rPr lang="en-US" altLang="zh-CN" sz="2400" b="1" dirty="0"/>
              <a:t>Improvement-GPU Parallel</a:t>
            </a:r>
            <a:r>
              <a:rPr lang="zh-CN" altLang="en-US" sz="2400" b="1" dirty="0"/>
              <a:t> </a:t>
            </a:r>
            <a:r>
              <a:rPr lang="en-US" altLang="zh-CN" sz="2400" b="1" dirty="0"/>
              <a:t>(LBVH)</a:t>
            </a:r>
            <a:endParaRPr lang="zh-CN" altLang="en-US" sz="2400" b="1" dirty="0"/>
          </a:p>
        </p:txBody>
      </p:sp>
      <p:sp>
        <p:nvSpPr>
          <p:cNvPr id="11" name="文本框 10">
            <a:extLst>
              <a:ext uri="{FF2B5EF4-FFF2-40B4-BE49-F238E27FC236}">
                <a16:creationId xmlns:a16="http://schemas.microsoft.com/office/drawing/2014/main" id="{60A4647A-AB53-7334-401D-13BF8F84F880}"/>
              </a:ext>
            </a:extLst>
          </p:cNvPr>
          <p:cNvSpPr txBox="1"/>
          <p:nvPr/>
        </p:nvSpPr>
        <p:spPr>
          <a:xfrm>
            <a:off x="0" y="0"/>
            <a:ext cx="10966269" cy="677108"/>
          </a:xfrm>
          <a:prstGeom prst="rect">
            <a:avLst/>
          </a:prstGeom>
          <a:noFill/>
        </p:spPr>
        <p:txBody>
          <a:bodyPr wrap="square" rtlCol="0">
            <a:spAutoFit/>
          </a:bodyPr>
          <a:lstStyle/>
          <a:p>
            <a:r>
              <a:rPr lang="en-US" altLang="zh-CN" sz="2400" b="1" dirty="0">
                <a:solidFill>
                  <a:schemeClr val="bg1">
                    <a:lumMod val="85000"/>
                  </a:schemeClr>
                </a:solidFill>
              </a:rPr>
              <a:t>4. </a:t>
            </a:r>
            <a:r>
              <a:rPr lang="en-US" altLang="zh-CN" sz="1400" b="1" dirty="0">
                <a:solidFill>
                  <a:schemeClr val="bg1">
                    <a:lumMod val="65000"/>
                  </a:schemeClr>
                </a:solidFill>
              </a:rPr>
              <a:t>BVH-Bounding Volume Hierarchy Based On Tree</a:t>
            </a:r>
          </a:p>
          <a:p>
            <a:endParaRPr lang="zh-CN" altLang="en-US" sz="1400" b="1" dirty="0">
              <a:solidFill>
                <a:schemeClr val="bg1">
                  <a:lumMod val="65000"/>
                </a:schemeClr>
              </a:solidFill>
            </a:endParaRPr>
          </a:p>
        </p:txBody>
      </p:sp>
      <p:sp>
        <p:nvSpPr>
          <p:cNvPr id="4" name="文本框 3">
            <a:extLst>
              <a:ext uri="{FF2B5EF4-FFF2-40B4-BE49-F238E27FC236}">
                <a16:creationId xmlns:a16="http://schemas.microsoft.com/office/drawing/2014/main" id="{6011F0A7-CE9C-9EDA-4B34-C07C9DAFFDA2}"/>
              </a:ext>
            </a:extLst>
          </p:cNvPr>
          <p:cNvSpPr txBox="1"/>
          <p:nvPr/>
        </p:nvSpPr>
        <p:spPr>
          <a:xfrm>
            <a:off x="946152" y="6138203"/>
            <a:ext cx="10298111" cy="276999"/>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rPr>
              <a:t>Lauterbach, Christian, et al. "Fast BVH construction on GPUs." Computer Graphics Forum. Vol. 28. No. 2. Oxford, UK: Blackwell Publishing Ltd, 2009.</a:t>
            </a:r>
          </a:p>
        </p:txBody>
      </p:sp>
      <p:sp>
        <p:nvSpPr>
          <p:cNvPr id="31" name="矩形 30">
            <a:extLst>
              <a:ext uri="{FF2B5EF4-FFF2-40B4-BE49-F238E27FC236}">
                <a16:creationId xmlns:a16="http://schemas.microsoft.com/office/drawing/2014/main" id="{CC49920B-5FCC-F2EA-AC1B-895D7814D6A9}"/>
              </a:ext>
            </a:extLst>
          </p:cNvPr>
          <p:cNvSpPr/>
          <p:nvPr/>
        </p:nvSpPr>
        <p:spPr>
          <a:xfrm>
            <a:off x="654018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5" name="矩形 44">
            <a:extLst>
              <a:ext uri="{FF2B5EF4-FFF2-40B4-BE49-F238E27FC236}">
                <a16:creationId xmlns:a16="http://schemas.microsoft.com/office/drawing/2014/main" id="{021EEFC1-DF93-8735-52BB-A93B3DD73A46}"/>
              </a:ext>
            </a:extLst>
          </p:cNvPr>
          <p:cNvSpPr/>
          <p:nvPr/>
        </p:nvSpPr>
        <p:spPr>
          <a:xfrm>
            <a:off x="9033739"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endParaRPr lang="zh-CN" altLang="en-US" dirty="0">
              <a:solidFill>
                <a:schemeClr val="tx1"/>
              </a:solidFill>
            </a:endParaRPr>
          </a:p>
        </p:txBody>
      </p:sp>
      <p:sp>
        <p:nvSpPr>
          <p:cNvPr id="46" name="矩形 45">
            <a:extLst>
              <a:ext uri="{FF2B5EF4-FFF2-40B4-BE49-F238E27FC236}">
                <a16:creationId xmlns:a16="http://schemas.microsoft.com/office/drawing/2014/main" id="{F82C9367-3CA5-0DC9-ED4E-71FCC7EBB20F}"/>
              </a:ext>
            </a:extLst>
          </p:cNvPr>
          <p:cNvSpPr/>
          <p:nvPr/>
        </p:nvSpPr>
        <p:spPr>
          <a:xfrm>
            <a:off x="7786961"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01</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7" name="矩形 46">
            <a:extLst>
              <a:ext uri="{FF2B5EF4-FFF2-40B4-BE49-F238E27FC236}">
                <a16:creationId xmlns:a16="http://schemas.microsoft.com/office/drawing/2014/main" id="{5E74D536-7EEA-8028-A6BB-8A2DE5B937CA}"/>
              </a:ext>
            </a:extLst>
          </p:cNvPr>
          <p:cNvSpPr/>
          <p:nvPr/>
        </p:nvSpPr>
        <p:spPr>
          <a:xfrm>
            <a:off x="8410350"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48" name="矩形 47">
            <a:extLst>
              <a:ext uri="{FF2B5EF4-FFF2-40B4-BE49-F238E27FC236}">
                <a16:creationId xmlns:a16="http://schemas.microsoft.com/office/drawing/2014/main" id="{8A6B19EF-BD67-3419-AAE6-8D3756D58FA8}"/>
              </a:ext>
            </a:extLst>
          </p:cNvPr>
          <p:cNvSpPr/>
          <p:nvPr/>
        </p:nvSpPr>
        <p:spPr>
          <a:xfrm>
            <a:off x="9657128"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endParaRPr lang="zh-CN" altLang="en-US" dirty="0">
              <a:solidFill>
                <a:schemeClr val="tx1"/>
              </a:solidFill>
            </a:endParaRPr>
          </a:p>
        </p:txBody>
      </p:sp>
      <p:sp>
        <p:nvSpPr>
          <p:cNvPr id="49" name="矩形 48">
            <a:extLst>
              <a:ext uri="{FF2B5EF4-FFF2-40B4-BE49-F238E27FC236}">
                <a16:creationId xmlns:a16="http://schemas.microsoft.com/office/drawing/2014/main" id="{28CDF1EB-537C-9B1B-DF15-C9E802AA2978}"/>
              </a:ext>
            </a:extLst>
          </p:cNvPr>
          <p:cNvSpPr/>
          <p:nvPr/>
        </p:nvSpPr>
        <p:spPr>
          <a:xfrm>
            <a:off x="7163572"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0</a:t>
            </a:r>
          </a:p>
        </p:txBody>
      </p:sp>
      <p:sp>
        <p:nvSpPr>
          <p:cNvPr id="54" name="矩形 53">
            <a:extLst>
              <a:ext uri="{FF2B5EF4-FFF2-40B4-BE49-F238E27FC236}">
                <a16:creationId xmlns:a16="http://schemas.microsoft.com/office/drawing/2014/main" id="{381ABD5A-3597-C16E-8EDE-D411588477C0}"/>
              </a:ext>
            </a:extLst>
          </p:cNvPr>
          <p:cNvSpPr/>
          <p:nvPr/>
        </p:nvSpPr>
        <p:spPr>
          <a:xfrm>
            <a:off x="10280517"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a:t>
            </a:r>
          </a:p>
          <a:p>
            <a:pPr algn="ctr"/>
            <a:r>
              <a:rPr lang="en-US" altLang="zh-CN" dirty="0">
                <a:solidFill>
                  <a:schemeClr val="tx1"/>
                </a:solidFill>
              </a:rPr>
              <a:t>1</a:t>
            </a:r>
          </a:p>
          <a:p>
            <a:pPr algn="ctr"/>
            <a:r>
              <a:rPr lang="en-US" altLang="zh-CN" dirty="0">
                <a:solidFill>
                  <a:schemeClr val="tx1"/>
                </a:solidFill>
              </a:rPr>
              <a:t>0</a:t>
            </a:r>
          </a:p>
          <a:p>
            <a:pPr algn="ctr"/>
            <a:r>
              <a:rPr lang="en-US" altLang="zh-CN" dirty="0">
                <a:solidFill>
                  <a:schemeClr val="tx1"/>
                </a:solidFill>
              </a:rPr>
              <a:t>0</a:t>
            </a:r>
          </a:p>
          <a:p>
            <a:pPr algn="ctr"/>
            <a:r>
              <a:rPr lang="en-US" altLang="zh-CN" dirty="0">
                <a:solidFill>
                  <a:schemeClr val="tx1"/>
                </a:solidFill>
              </a:rPr>
              <a:t>1</a:t>
            </a:r>
            <a:endParaRPr lang="zh-CN" altLang="en-US" dirty="0">
              <a:solidFill>
                <a:schemeClr val="tx1"/>
              </a:solidFill>
            </a:endParaRPr>
          </a:p>
        </p:txBody>
      </p:sp>
      <p:sp>
        <p:nvSpPr>
          <p:cNvPr id="55" name="矩形 54">
            <a:extLst>
              <a:ext uri="{FF2B5EF4-FFF2-40B4-BE49-F238E27FC236}">
                <a16:creationId xmlns:a16="http://schemas.microsoft.com/office/drawing/2014/main" id="{9E40C38C-633D-6990-40BA-AC9CB6D2EEBE}"/>
              </a:ext>
            </a:extLst>
          </p:cNvPr>
          <p:cNvSpPr/>
          <p:nvPr/>
        </p:nvSpPr>
        <p:spPr>
          <a:xfrm>
            <a:off x="10903903" y="3456420"/>
            <a:ext cx="34036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1111</a:t>
            </a:r>
          </a:p>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0F5A84D-AE12-8094-4CCE-60170CB7ADBE}"/>
                  </a:ext>
                </a:extLst>
              </p:cNvPr>
              <p:cNvSpPr txBox="1"/>
              <p:nvPr/>
            </p:nvSpPr>
            <p:spPr>
              <a:xfrm>
                <a:off x="946153" y="1301491"/>
                <a:ext cx="515867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Split list </a:t>
                </a:r>
                <a:r>
                  <a:rPr lang="zh-CN" altLang="en-US" dirty="0">
                    <a:latin typeface="微软雅黑" panose="020B0503020204020204" pitchFamily="34" charset="-122"/>
                    <a:ea typeface="微软雅黑" panose="020B0503020204020204" pitchFamily="34" charset="-122"/>
                  </a:rPr>
                  <a:t>按照第二位优先排序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预分配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个内部节点数组</a:t>
                </a:r>
                <a:endParaRPr lang="en-US" altLang="zh-CN"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E0F5A84D-AE12-8094-4CCE-60170CB7ADBE}"/>
                  </a:ext>
                </a:extLst>
              </p:cNvPr>
              <p:cNvSpPr txBox="1">
                <a:spLocks noRot="1" noChangeAspect="1" noMove="1" noResize="1" noEditPoints="1" noAdjustHandles="1" noChangeArrowheads="1" noChangeShapeType="1" noTextEdit="1"/>
              </p:cNvSpPr>
              <p:nvPr/>
            </p:nvSpPr>
            <p:spPr>
              <a:xfrm>
                <a:off x="946153" y="1301491"/>
                <a:ext cx="5158673" cy="874407"/>
              </a:xfrm>
              <a:prstGeom prst="rect">
                <a:avLst/>
              </a:prstGeom>
              <a:blipFill>
                <a:blip r:embed="rId3"/>
                <a:stretch>
                  <a:fillRect l="-709" b="-9722"/>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0B2D1483-DE58-504E-6A06-8117AB23F0DC}"/>
              </a:ext>
            </a:extLst>
          </p:cNvPr>
          <p:cNvSpPr/>
          <p:nvPr/>
        </p:nvSpPr>
        <p:spPr>
          <a:xfrm>
            <a:off x="11375603" y="3456420"/>
            <a:ext cx="34036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p>
          <a:p>
            <a:pPr algn="ctr"/>
            <a:r>
              <a:rPr lang="en-US" altLang="zh-CN" dirty="0">
                <a:solidFill>
                  <a:schemeClr val="tx1"/>
                </a:solidFill>
              </a:rPr>
              <a:t>12345</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E4CC8CD-944C-FB9F-5E9B-34BD39F20278}"/>
                  </a:ext>
                </a:extLst>
              </p:cNvPr>
              <p:cNvSpPr txBox="1"/>
              <p:nvPr/>
            </p:nvSpPr>
            <p:spPr>
              <a:xfrm>
                <a:off x="11375382" y="3087087"/>
                <a:ext cx="3403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95" name="文本框 94">
                <a:extLst>
                  <a:ext uri="{FF2B5EF4-FFF2-40B4-BE49-F238E27FC236}">
                    <a16:creationId xmlns:a16="http://schemas.microsoft.com/office/drawing/2014/main" id="{AE4CC8CD-944C-FB9F-5E9B-34BD39F20278}"/>
                  </a:ext>
                </a:extLst>
              </p:cNvPr>
              <p:cNvSpPr txBox="1">
                <a:spLocks noRot="1" noChangeAspect="1" noMove="1" noResize="1" noEditPoints="1" noAdjustHandles="1" noChangeArrowheads="1" noChangeShapeType="1" noTextEdit="1"/>
              </p:cNvSpPr>
              <p:nvPr/>
            </p:nvSpPr>
            <p:spPr>
              <a:xfrm>
                <a:off x="11375382" y="3087087"/>
                <a:ext cx="340360" cy="369332"/>
              </a:xfrm>
              <a:prstGeom prst="rect">
                <a:avLst/>
              </a:prstGeom>
              <a:blipFill>
                <a:blip r:embed="rId5"/>
                <a:stretch>
                  <a:fillRect l="-535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60C3EA5-D134-0808-8813-B79351C18A6D}"/>
              </a:ext>
            </a:extLst>
          </p:cNvPr>
          <p:cNvSpPr txBox="1"/>
          <p:nvPr/>
        </p:nvSpPr>
        <p:spPr>
          <a:xfrm>
            <a:off x="6536026" y="5544106"/>
            <a:ext cx="340360" cy="369332"/>
          </a:xfrm>
          <a:prstGeom prst="rect">
            <a:avLst/>
          </a:prstGeom>
          <a:noFill/>
        </p:spPr>
        <p:txBody>
          <a:bodyPr wrap="square" rtlCol="0">
            <a:spAutoFit/>
          </a:bodyPr>
          <a:lstStyle/>
          <a:p>
            <a:pPr algn="ctr"/>
            <a:r>
              <a:rPr lang="en-US" altLang="zh-CN" dirty="0"/>
              <a:t>0</a:t>
            </a:r>
            <a:endParaRPr lang="zh-CN" altLang="en-US" dirty="0"/>
          </a:p>
        </p:txBody>
      </p:sp>
      <p:sp>
        <p:nvSpPr>
          <p:cNvPr id="73" name="文本框 72">
            <a:extLst>
              <a:ext uri="{FF2B5EF4-FFF2-40B4-BE49-F238E27FC236}">
                <a16:creationId xmlns:a16="http://schemas.microsoft.com/office/drawing/2014/main" id="{F08FC549-41BF-030D-61D8-DF84ABFF841A}"/>
              </a:ext>
            </a:extLst>
          </p:cNvPr>
          <p:cNvSpPr txBox="1"/>
          <p:nvPr/>
        </p:nvSpPr>
        <p:spPr>
          <a:xfrm>
            <a:off x="7159300" y="5544106"/>
            <a:ext cx="340360" cy="369332"/>
          </a:xfrm>
          <a:prstGeom prst="rect">
            <a:avLst/>
          </a:prstGeom>
          <a:noFill/>
        </p:spPr>
        <p:txBody>
          <a:bodyPr wrap="square" rtlCol="0">
            <a:spAutoFit/>
          </a:bodyPr>
          <a:lstStyle/>
          <a:p>
            <a:pPr algn="ctr"/>
            <a:r>
              <a:rPr lang="en-US" altLang="zh-CN" dirty="0"/>
              <a:t>1</a:t>
            </a:r>
            <a:endParaRPr lang="zh-CN" altLang="en-US" dirty="0"/>
          </a:p>
        </p:txBody>
      </p:sp>
      <p:sp>
        <p:nvSpPr>
          <p:cNvPr id="96" name="文本框 95">
            <a:extLst>
              <a:ext uri="{FF2B5EF4-FFF2-40B4-BE49-F238E27FC236}">
                <a16:creationId xmlns:a16="http://schemas.microsoft.com/office/drawing/2014/main" id="{EA4F414F-3FF4-F23F-6BE9-AF5EF8F4A8C3}"/>
              </a:ext>
            </a:extLst>
          </p:cNvPr>
          <p:cNvSpPr txBox="1"/>
          <p:nvPr/>
        </p:nvSpPr>
        <p:spPr>
          <a:xfrm>
            <a:off x="7776403" y="5539246"/>
            <a:ext cx="340360" cy="369332"/>
          </a:xfrm>
          <a:prstGeom prst="rect">
            <a:avLst/>
          </a:prstGeom>
          <a:noFill/>
        </p:spPr>
        <p:txBody>
          <a:bodyPr wrap="square" rtlCol="0">
            <a:spAutoFit/>
          </a:bodyPr>
          <a:lstStyle/>
          <a:p>
            <a:pPr algn="ctr"/>
            <a:r>
              <a:rPr lang="en-US" altLang="zh-CN" dirty="0"/>
              <a:t>2</a:t>
            </a:r>
            <a:endParaRPr lang="zh-CN" altLang="en-US" dirty="0"/>
          </a:p>
        </p:txBody>
      </p:sp>
      <p:sp>
        <p:nvSpPr>
          <p:cNvPr id="105" name="文本框 104">
            <a:extLst>
              <a:ext uri="{FF2B5EF4-FFF2-40B4-BE49-F238E27FC236}">
                <a16:creationId xmlns:a16="http://schemas.microsoft.com/office/drawing/2014/main" id="{B9AA4D18-096E-962E-F249-5ABEC18445F3}"/>
              </a:ext>
            </a:extLst>
          </p:cNvPr>
          <p:cNvSpPr txBox="1"/>
          <p:nvPr/>
        </p:nvSpPr>
        <p:spPr>
          <a:xfrm>
            <a:off x="8413035" y="5550102"/>
            <a:ext cx="340360" cy="369332"/>
          </a:xfrm>
          <a:prstGeom prst="rect">
            <a:avLst/>
          </a:prstGeom>
          <a:noFill/>
        </p:spPr>
        <p:txBody>
          <a:bodyPr wrap="square" rtlCol="0">
            <a:spAutoFit/>
          </a:bodyPr>
          <a:lstStyle/>
          <a:p>
            <a:pPr algn="ctr"/>
            <a:r>
              <a:rPr lang="en-US" altLang="zh-CN" dirty="0"/>
              <a:t>3</a:t>
            </a:r>
            <a:endParaRPr lang="zh-CN" altLang="en-US" dirty="0"/>
          </a:p>
        </p:txBody>
      </p:sp>
      <p:sp>
        <p:nvSpPr>
          <p:cNvPr id="106" name="文本框 105">
            <a:extLst>
              <a:ext uri="{FF2B5EF4-FFF2-40B4-BE49-F238E27FC236}">
                <a16:creationId xmlns:a16="http://schemas.microsoft.com/office/drawing/2014/main" id="{90C2CA8D-63F4-F88F-B7D0-C83B1A60512F}"/>
              </a:ext>
            </a:extLst>
          </p:cNvPr>
          <p:cNvSpPr txBox="1"/>
          <p:nvPr/>
        </p:nvSpPr>
        <p:spPr>
          <a:xfrm>
            <a:off x="9036309" y="5550102"/>
            <a:ext cx="340360" cy="369332"/>
          </a:xfrm>
          <a:prstGeom prst="rect">
            <a:avLst/>
          </a:prstGeom>
          <a:noFill/>
        </p:spPr>
        <p:txBody>
          <a:bodyPr wrap="square" rtlCol="0">
            <a:spAutoFit/>
          </a:bodyPr>
          <a:lstStyle/>
          <a:p>
            <a:pPr algn="ctr"/>
            <a:r>
              <a:rPr lang="en-US" altLang="zh-CN" dirty="0"/>
              <a:t>4</a:t>
            </a:r>
            <a:endParaRPr lang="zh-CN" altLang="en-US" dirty="0"/>
          </a:p>
        </p:txBody>
      </p:sp>
      <p:sp>
        <p:nvSpPr>
          <p:cNvPr id="107" name="文本框 106">
            <a:extLst>
              <a:ext uri="{FF2B5EF4-FFF2-40B4-BE49-F238E27FC236}">
                <a16:creationId xmlns:a16="http://schemas.microsoft.com/office/drawing/2014/main" id="{1A47CFFE-CDEC-96A3-5C40-5C0201E50E18}"/>
              </a:ext>
            </a:extLst>
          </p:cNvPr>
          <p:cNvSpPr txBox="1"/>
          <p:nvPr/>
        </p:nvSpPr>
        <p:spPr>
          <a:xfrm>
            <a:off x="9653412" y="5545242"/>
            <a:ext cx="340360" cy="369332"/>
          </a:xfrm>
          <a:prstGeom prst="rect">
            <a:avLst/>
          </a:prstGeom>
          <a:noFill/>
        </p:spPr>
        <p:txBody>
          <a:bodyPr wrap="square" rtlCol="0">
            <a:spAutoFit/>
          </a:bodyPr>
          <a:lstStyle/>
          <a:p>
            <a:pPr algn="ctr"/>
            <a:r>
              <a:rPr lang="en-US" altLang="zh-CN" dirty="0"/>
              <a:t>5</a:t>
            </a:r>
            <a:endParaRPr lang="zh-CN" altLang="en-US" dirty="0"/>
          </a:p>
        </p:txBody>
      </p:sp>
      <p:sp>
        <p:nvSpPr>
          <p:cNvPr id="108" name="文本框 107">
            <a:extLst>
              <a:ext uri="{FF2B5EF4-FFF2-40B4-BE49-F238E27FC236}">
                <a16:creationId xmlns:a16="http://schemas.microsoft.com/office/drawing/2014/main" id="{0363157E-0433-5B50-B267-793F3BFB8F8A}"/>
              </a:ext>
            </a:extLst>
          </p:cNvPr>
          <p:cNvSpPr txBox="1"/>
          <p:nvPr/>
        </p:nvSpPr>
        <p:spPr>
          <a:xfrm>
            <a:off x="10277414" y="5544106"/>
            <a:ext cx="340360" cy="369332"/>
          </a:xfrm>
          <a:prstGeom prst="rect">
            <a:avLst/>
          </a:prstGeom>
          <a:noFill/>
        </p:spPr>
        <p:txBody>
          <a:bodyPr wrap="square" rtlCol="0">
            <a:spAutoFit/>
          </a:bodyPr>
          <a:lstStyle/>
          <a:p>
            <a:pPr algn="ctr"/>
            <a:r>
              <a:rPr lang="en-US" altLang="zh-CN" dirty="0"/>
              <a:t>6</a:t>
            </a:r>
            <a:endParaRPr lang="zh-CN" altLang="en-US" dirty="0"/>
          </a:p>
        </p:txBody>
      </p:sp>
      <p:sp>
        <p:nvSpPr>
          <p:cNvPr id="109" name="文本框 108">
            <a:extLst>
              <a:ext uri="{FF2B5EF4-FFF2-40B4-BE49-F238E27FC236}">
                <a16:creationId xmlns:a16="http://schemas.microsoft.com/office/drawing/2014/main" id="{E7B8CBE5-6426-B4CA-E127-80B3DA1BD62F}"/>
              </a:ext>
            </a:extLst>
          </p:cNvPr>
          <p:cNvSpPr txBox="1"/>
          <p:nvPr/>
        </p:nvSpPr>
        <p:spPr>
          <a:xfrm>
            <a:off x="10894517" y="5539246"/>
            <a:ext cx="340360" cy="369332"/>
          </a:xfrm>
          <a:prstGeom prst="rect">
            <a:avLst/>
          </a:prstGeom>
          <a:noFill/>
        </p:spPr>
        <p:txBody>
          <a:bodyPr wrap="square" rtlCol="0">
            <a:spAutoFit/>
          </a:bodyPr>
          <a:lstStyle/>
          <a:p>
            <a:pPr algn="ctr"/>
            <a:r>
              <a:rPr lang="en-US" altLang="zh-CN" dirty="0"/>
              <a:t>7</a:t>
            </a:r>
            <a:endParaRPr lang="zh-CN" altLang="en-US" dirty="0"/>
          </a:p>
        </p:txBody>
      </p:sp>
      <p:sp>
        <p:nvSpPr>
          <p:cNvPr id="125" name="文本框 124">
            <a:extLst>
              <a:ext uri="{FF2B5EF4-FFF2-40B4-BE49-F238E27FC236}">
                <a16:creationId xmlns:a16="http://schemas.microsoft.com/office/drawing/2014/main" id="{1461C1BA-2875-514F-ED9C-0C7C14717CF8}"/>
              </a:ext>
            </a:extLst>
          </p:cNvPr>
          <p:cNvSpPr txBox="1"/>
          <p:nvPr/>
        </p:nvSpPr>
        <p:spPr>
          <a:xfrm>
            <a:off x="961140" y="2357873"/>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Split list = [</a:t>
            </a:r>
            <a:endParaRPr lang="zh-CN" altLang="en-US" dirty="0"/>
          </a:p>
        </p:txBody>
      </p:sp>
      <p:sp>
        <p:nvSpPr>
          <p:cNvPr id="126" name="文本框 125">
            <a:extLst>
              <a:ext uri="{FF2B5EF4-FFF2-40B4-BE49-F238E27FC236}">
                <a16:creationId xmlns:a16="http://schemas.microsoft.com/office/drawing/2014/main" id="{BD440386-01A4-ED6B-9C30-D955D1A5AB93}"/>
              </a:ext>
            </a:extLst>
          </p:cNvPr>
          <p:cNvSpPr txBox="1"/>
          <p:nvPr/>
        </p:nvSpPr>
        <p:spPr>
          <a:xfrm>
            <a:off x="946152" y="4400957"/>
            <a:ext cx="61417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6F496D6A-B6D3-81E4-53BA-C243BA8CACE8}"/>
                  </a:ext>
                </a:extLst>
              </p:cNvPr>
              <p:cNvSpPr txBox="1"/>
              <p:nvPr/>
            </p:nvSpPr>
            <p:spPr>
              <a:xfrm>
                <a:off x="1727636"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0,4</m:t>
                          </m:r>
                        </m:e>
                      </m:d>
                    </m:oMath>
                  </m:oMathPara>
                </a14:m>
                <a:endParaRPr lang="zh-CN" altLang="en-US" dirty="0"/>
              </a:p>
            </p:txBody>
          </p:sp>
        </mc:Choice>
        <mc:Fallback xmlns="">
          <p:sp>
            <p:nvSpPr>
              <p:cNvPr id="128" name="文本框 127">
                <a:extLst>
                  <a:ext uri="{FF2B5EF4-FFF2-40B4-BE49-F238E27FC236}">
                    <a16:creationId xmlns:a16="http://schemas.microsoft.com/office/drawing/2014/main" id="{6F496D6A-B6D3-81E4-53BA-C243BA8CACE8}"/>
                  </a:ext>
                </a:extLst>
              </p:cNvPr>
              <p:cNvSpPr txBox="1">
                <a:spLocks noRot="1" noChangeAspect="1" noMove="1" noResize="1" noEditPoints="1" noAdjustHandles="1" noChangeArrowheads="1" noChangeShapeType="1" noTextEdit="1"/>
              </p:cNvSpPr>
              <p:nvPr/>
            </p:nvSpPr>
            <p:spPr>
              <a:xfrm>
                <a:off x="1727636" y="3737009"/>
                <a:ext cx="6883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1F745E8E-C6E4-9A75-18D6-C68D4CBE847C}"/>
                  </a:ext>
                </a:extLst>
              </p:cNvPr>
              <p:cNvSpPr txBox="1"/>
              <p:nvPr/>
            </p:nvSpPr>
            <p:spPr>
              <a:xfrm>
                <a:off x="2107706"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0,5</m:t>
                          </m:r>
                        </m:e>
                      </m:d>
                    </m:oMath>
                  </m:oMathPara>
                </a14:m>
                <a:endParaRPr lang="zh-CN" altLang="en-US" dirty="0"/>
              </a:p>
            </p:txBody>
          </p:sp>
        </mc:Choice>
        <mc:Fallback xmlns="">
          <p:sp>
            <p:nvSpPr>
              <p:cNvPr id="129" name="文本框 128">
                <a:extLst>
                  <a:ext uri="{FF2B5EF4-FFF2-40B4-BE49-F238E27FC236}">
                    <a16:creationId xmlns:a16="http://schemas.microsoft.com/office/drawing/2014/main" id="{1F745E8E-C6E4-9A75-18D6-C68D4CBE847C}"/>
                  </a:ext>
                </a:extLst>
              </p:cNvPr>
              <p:cNvSpPr txBox="1">
                <a:spLocks noRot="1" noChangeAspect="1" noMove="1" noResize="1" noEditPoints="1" noAdjustHandles="1" noChangeArrowheads="1" noChangeShapeType="1" noTextEdit="1"/>
              </p:cNvSpPr>
              <p:nvPr/>
            </p:nvSpPr>
            <p:spPr>
              <a:xfrm>
                <a:off x="2107706" y="4075061"/>
                <a:ext cx="6883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C257C15-BB1E-DF61-3399-0CB8D884AA0F}"/>
                  </a:ext>
                </a:extLst>
              </p:cNvPr>
              <p:cNvSpPr txBox="1"/>
              <p:nvPr/>
            </p:nvSpPr>
            <p:spPr>
              <a:xfrm>
                <a:off x="2378959"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1,3</m:t>
                          </m:r>
                        </m:e>
                      </m:d>
                    </m:oMath>
                  </m:oMathPara>
                </a14:m>
                <a:endParaRPr lang="zh-CN" altLang="en-US" dirty="0"/>
              </a:p>
            </p:txBody>
          </p:sp>
        </mc:Choice>
        <mc:Fallback xmlns="">
          <p:sp>
            <p:nvSpPr>
              <p:cNvPr id="130" name="文本框 129">
                <a:extLst>
                  <a:ext uri="{FF2B5EF4-FFF2-40B4-BE49-F238E27FC236}">
                    <a16:creationId xmlns:a16="http://schemas.microsoft.com/office/drawing/2014/main" id="{AC257C15-BB1E-DF61-3399-0CB8D884AA0F}"/>
                  </a:ext>
                </a:extLst>
              </p:cNvPr>
              <p:cNvSpPr txBox="1">
                <a:spLocks noRot="1" noChangeAspect="1" noMove="1" noResize="1" noEditPoints="1" noAdjustHandles="1" noChangeArrowheads="1" noChangeShapeType="1" noTextEdit="1"/>
              </p:cNvSpPr>
              <p:nvPr/>
            </p:nvSpPr>
            <p:spPr>
              <a:xfrm>
                <a:off x="2378959" y="3396934"/>
                <a:ext cx="6883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0445D3E-903C-A61B-D660-5894D86091A5}"/>
                  </a:ext>
                </a:extLst>
              </p:cNvPr>
              <p:cNvSpPr txBox="1"/>
              <p:nvPr/>
            </p:nvSpPr>
            <p:spPr>
              <a:xfrm>
                <a:off x="238458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1,4</m:t>
                          </m:r>
                        </m:e>
                      </m:d>
                    </m:oMath>
                  </m:oMathPara>
                </a14:m>
                <a:endParaRPr lang="zh-CN" altLang="en-US" dirty="0"/>
              </a:p>
            </p:txBody>
          </p:sp>
        </mc:Choice>
        <mc:Fallback xmlns="">
          <p:sp>
            <p:nvSpPr>
              <p:cNvPr id="131" name="文本框 130">
                <a:extLst>
                  <a:ext uri="{FF2B5EF4-FFF2-40B4-BE49-F238E27FC236}">
                    <a16:creationId xmlns:a16="http://schemas.microsoft.com/office/drawing/2014/main" id="{40445D3E-903C-A61B-D660-5894D86091A5}"/>
                  </a:ext>
                </a:extLst>
              </p:cNvPr>
              <p:cNvSpPr txBox="1">
                <a:spLocks noRot="1" noChangeAspect="1" noMove="1" noResize="1" noEditPoints="1" noAdjustHandles="1" noChangeArrowheads="1" noChangeShapeType="1" noTextEdit="1"/>
              </p:cNvSpPr>
              <p:nvPr/>
            </p:nvSpPr>
            <p:spPr>
              <a:xfrm>
                <a:off x="2384582" y="3737009"/>
                <a:ext cx="6883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745A3FA-1B1D-4A78-AD48-FD6F06AF8543}"/>
                  </a:ext>
                </a:extLst>
              </p:cNvPr>
              <p:cNvSpPr txBox="1"/>
              <p:nvPr/>
            </p:nvSpPr>
            <p:spPr>
              <a:xfrm>
                <a:off x="2707110" y="407506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2,5</m:t>
                          </m:r>
                        </m:e>
                      </m:d>
                    </m:oMath>
                  </m:oMathPara>
                </a14:m>
                <a:endParaRPr lang="zh-CN" altLang="en-US" dirty="0"/>
              </a:p>
            </p:txBody>
          </p:sp>
        </mc:Choice>
        <mc:Fallback xmlns="">
          <p:sp>
            <p:nvSpPr>
              <p:cNvPr id="133" name="文本框 132">
                <a:extLst>
                  <a:ext uri="{FF2B5EF4-FFF2-40B4-BE49-F238E27FC236}">
                    <a16:creationId xmlns:a16="http://schemas.microsoft.com/office/drawing/2014/main" id="{4745A3FA-1B1D-4A78-AD48-FD6F06AF8543}"/>
                  </a:ext>
                </a:extLst>
              </p:cNvPr>
              <p:cNvSpPr txBox="1">
                <a:spLocks noRot="1" noChangeAspect="1" noMove="1" noResize="1" noEditPoints="1" noAdjustHandles="1" noChangeArrowheads="1" noChangeShapeType="1" noTextEdit="1"/>
              </p:cNvSpPr>
              <p:nvPr/>
            </p:nvSpPr>
            <p:spPr>
              <a:xfrm>
                <a:off x="2707110" y="4075061"/>
                <a:ext cx="6883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D941FDAE-53D9-7EF5-665D-93C610231ED8}"/>
                  </a:ext>
                </a:extLst>
              </p:cNvPr>
              <p:cNvSpPr txBox="1"/>
              <p:nvPr/>
            </p:nvSpPr>
            <p:spPr>
              <a:xfrm>
                <a:off x="3020422" y="2727382"/>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3,1</m:t>
                          </m:r>
                        </m:e>
                      </m:d>
                    </m:oMath>
                  </m:oMathPara>
                </a14:m>
                <a:endParaRPr lang="zh-CN" altLang="en-US" dirty="0"/>
              </a:p>
            </p:txBody>
          </p:sp>
        </mc:Choice>
        <mc:Fallback xmlns="">
          <p:sp>
            <p:nvSpPr>
              <p:cNvPr id="135" name="文本框 134">
                <a:extLst>
                  <a:ext uri="{FF2B5EF4-FFF2-40B4-BE49-F238E27FC236}">
                    <a16:creationId xmlns:a16="http://schemas.microsoft.com/office/drawing/2014/main" id="{D941FDAE-53D9-7EF5-665D-93C610231ED8}"/>
                  </a:ext>
                </a:extLst>
              </p:cNvPr>
              <p:cNvSpPr txBox="1">
                <a:spLocks noRot="1" noChangeAspect="1" noMove="1" noResize="1" noEditPoints="1" noAdjustHandles="1" noChangeArrowheads="1" noChangeShapeType="1" noTextEdit="1"/>
              </p:cNvSpPr>
              <p:nvPr/>
            </p:nvSpPr>
            <p:spPr>
              <a:xfrm>
                <a:off x="3020422" y="2727382"/>
                <a:ext cx="6883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BFFD971-E591-7D8A-7837-91DF28E4F43F}"/>
                  </a:ext>
                </a:extLst>
              </p:cNvPr>
              <p:cNvSpPr txBox="1"/>
              <p:nvPr/>
            </p:nvSpPr>
            <p:spPr>
              <a:xfrm>
                <a:off x="3024428" y="3396934"/>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3,3</m:t>
                          </m:r>
                        </m:e>
                      </m:d>
                    </m:oMath>
                  </m:oMathPara>
                </a14:m>
                <a:endParaRPr lang="zh-CN" altLang="en-US" dirty="0"/>
              </a:p>
            </p:txBody>
          </p:sp>
        </mc:Choice>
        <mc:Fallback xmlns="">
          <p:sp>
            <p:nvSpPr>
              <p:cNvPr id="136" name="文本框 135">
                <a:extLst>
                  <a:ext uri="{FF2B5EF4-FFF2-40B4-BE49-F238E27FC236}">
                    <a16:creationId xmlns:a16="http://schemas.microsoft.com/office/drawing/2014/main" id="{EBFFD971-E591-7D8A-7837-91DF28E4F43F}"/>
                  </a:ext>
                </a:extLst>
              </p:cNvPr>
              <p:cNvSpPr txBox="1">
                <a:spLocks noRot="1" noChangeAspect="1" noMove="1" noResize="1" noEditPoints="1" noAdjustHandles="1" noChangeArrowheads="1" noChangeShapeType="1" noTextEdit="1"/>
              </p:cNvSpPr>
              <p:nvPr/>
            </p:nvSpPr>
            <p:spPr>
              <a:xfrm>
                <a:off x="3024428" y="3396934"/>
                <a:ext cx="68834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F0E13E4-7330-0387-62AB-3FDEBB637FB8}"/>
                  </a:ext>
                </a:extLst>
              </p:cNvPr>
              <p:cNvSpPr txBox="1"/>
              <p:nvPr/>
            </p:nvSpPr>
            <p:spPr>
              <a:xfrm>
                <a:off x="3021210" y="3036000"/>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4,2</m:t>
                          </m:r>
                        </m:e>
                      </m:d>
                    </m:oMath>
                  </m:oMathPara>
                </a14:m>
                <a:endParaRPr lang="zh-CN" altLang="en-US" dirty="0"/>
              </a:p>
            </p:txBody>
          </p:sp>
        </mc:Choice>
        <mc:Fallback xmlns="">
          <p:sp>
            <p:nvSpPr>
              <p:cNvPr id="137" name="文本框 136">
                <a:extLst>
                  <a:ext uri="{FF2B5EF4-FFF2-40B4-BE49-F238E27FC236}">
                    <a16:creationId xmlns:a16="http://schemas.microsoft.com/office/drawing/2014/main" id="{BF0E13E4-7330-0387-62AB-3FDEBB637FB8}"/>
                  </a:ext>
                </a:extLst>
              </p:cNvPr>
              <p:cNvSpPr txBox="1">
                <a:spLocks noRot="1" noChangeAspect="1" noMove="1" noResize="1" noEditPoints="1" noAdjustHandles="1" noChangeArrowheads="1" noChangeShapeType="1" noTextEdit="1"/>
              </p:cNvSpPr>
              <p:nvPr/>
            </p:nvSpPr>
            <p:spPr>
              <a:xfrm>
                <a:off x="3021210" y="3036000"/>
                <a:ext cx="68834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EA7BE9-2A86-CC0E-CD2A-E6D42633D73F}"/>
                  </a:ext>
                </a:extLst>
              </p:cNvPr>
              <p:cNvSpPr txBox="1"/>
              <p:nvPr/>
            </p:nvSpPr>
            <p:spPr>
              <a:xfrm>
                <a:off x="3656402"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4,4</m:t>
                          </m:r>
                        </m:e>
                      </m:d>
                    </m:oMath>
                  </m:oMathPara>
                </a14:m>
                <a:endParaRPr lang="zh-CN" altLang="en-US" dirty="0"/>
              </a:p>
            </p:txBody>
          </p:sp>
        </mc:Choice>
        <mc:Fallback xmlns="">
          <p:sp>
            <p:nvSpPr>
              <p:cNvPr id="138" name="文本框 137">
                <a:extLst>
                  <a:ext uri="{FF2B5EF4-FFF2-40B4-BE49-F238E27FC236}">
                    <a16:creationId xmlns:a16="http://schemas.microsoft.com/office/drawing/2014/main" id="{BEEA7BE9-2A86-CC0E-CD2A-E6D42633D73F}"/>
                  </a:ext>
                </a:extLst>
              </p:cNvPr>
              <p:cNvSpPr txBox="1">
                <a:spLocks noRot="1" noChangeAspect="1" noMove="1" noResize="1" noEditPoints="1" noAdjustHandles="1" noChangeArrowheads="1" noChangeShapeType="1" noTextEdit="1"/>
              </p:cNvSpPr>
              <p:nvPr/>
            </p:nvSpPr>
            <p:spPr>
              <a:xfrm>
                <a:off x="3656402" y="3736196"/>
                <a:ext cx="68834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FB2C198-6080-9365-01A3-909784BFCB01}"/>
                  </a:ext>
                </a:extLst>
              </p:cNvPr>
              <p:cNvSpPr txBox="1"/>
              <p:nvPr/>
            </p:nvSpPr>
            <p:spPr>
              <a:xfrm>
                <a:off x="3921240" y="407013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5,5</m:t>
                          </m:r>
                        </m:e>
                      </m:d>
                    </m:oMath>
                  </m:oMathPara>
                </a14:m>
                <a:endParaRPr lang="zh-CN" altLang="en-US" dirty="0"/>
              </a:p>
            </p:txBody>
          </p:sp>
        </mc:Choice>
        <mc:Fallback xmlns="">
          <p:sp>
            <p:nvSpPr>
              <p:cNvPr id="139" name="文本框 138">
                <a:extLst>
                  <a:ext uri="{FF2B5EF4-FFF2-40B4-BE49-F238E27FC236}">
                    <a16:creationId xmlns:a16="http://schemas.microsoft.com/office/drawing/2014/main" id="{8FB2C198-6080-9365-01A3-909784BFCB01}"/>
                  </a:ext>
                </a:extLst>
              </p:cNvPr>
              <p:cNvSpPr txBox="1">
                <a:spLocks noRot="1" noChangeAspect="1" noMove="1" noResize="1" noEditPoints="1" noAdjustHandles="1" noChangeArrowheads="1" noChangeShapeType="1" noTextEdit="1"/>
              </p:cNvSpPr>
              <p:nvPr/>
            </p:nvSpPr>
            <p:spPr>
              <a:xfrm>
                <a:off x="3921240" y="4070131"/>
                <a:ext cx="68834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FBE28AE-22D9-550A-ED8E-EFA341796FF0}"/>
                  </a:ext>
                </a:extLst>
              </p:cNvPr>
              <p:cNvSpPr txBox="1"/>
              <p:nvPr/>
            </p:nvSpPr>
            <p:spPr>
              <a:xfrm>
                <a:off x="3662025" y="3399551"/>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6,3</m:t>
                          </m:r>
                        </m:e>
                      </m:d>
                    </m:oMath>
                  </m:oMathPara>
                </a14:m>
                <a:endParaRPr lang="zh-CN" altLang="en-US" dirty="0"/>
              </a:p>
            </p:txBody>
          </p:sp>
        </mc:Choice>
        <mc:Fallback xmlns="">
          <p:sp>
            <p:nvSpPr>
              <p:cNvPr id="141" name="文本框 140">
                <a:extLst>
                  <a:ext uri="{FF2B5EF4-FFF2-40B4-BE49-F238E27FC236}">
                    <a16:creationId xmlns:a16="http://schemas.microsoft.com/office/drawing/2014/main" id="{1FBE28AE-22D9-550A-ED8E-EFA341796FF0}"/>
                  </a:ext>
                </a:extLst>
              </p:cNvPr>
              <p:cNvSpPr txBox="1">
                <a:spLocks noRot="1" noChangeAspect="1" noMove="1" noResize="1" noEditPoints="1" noAdjustHandles="1" noChangeArrowheads="1" noChangeShapeType="1" noTextEdit="1"/>
              </p:cNvSpPr>
              <p:nvPr/>
            </p:nvSpPr>
            <p:spPr>
              <a:xfrm>
                <a:off x="3662025" y="3399551"/>
                <a:ext cx="68834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9EABBCB-A720-20F1-73DE-17C9712AD50F}"/>
                  </a:ext>
                </a:extLst>
              </p:cNvPr>
              <p:cNvSpPr txBox="1"/>
              <p:nvPr/>
            </p:nvSpPr>
            <p:spPr>
              <a:xfrm>
                <a:off x="4273586" y="3736196"/>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6,4</m:t>
                          </m:r>
                        </m:e>
                      </m:d>
                    </m:oMath>
                  </m:oMathPara>
                </a14:m>
                <a:endParaRPr lang="zh-CN" altLang="en-US" dirty="0"/>
              </a:p>
            </p:txBody>
          </p:sp>
        </mc:Choice>
        <mc:Fallback xmlns="">
          <p:sp>
            <p:nvSpPr>
              <p:cNvPr id="142" name="文本框 141">
                <a:extLst>
                  <a:ext uri="{FF2B5EF4-FFF2-40B4-BE49-F238E27FC236}">
                    <a16:creationId xmlns:a16="http://schemas.microsoft.com/office/drawing/2014/main" id="{D9EABBCB-A720-20F1-73DE-17C9712AD50F}"/>
                  </a:ext>
                </a:extLst>
              </p:cNvPr>
              <p:cNvSpPr txBox="1">
                <a:spLocks noRot="1" noChangeAspect="1" noMove="1" noResize="1" noEditPoints="1" noAdjustHandles="1" noChangeArrowheads="1" noChangeShapeType="1" noTextEdit="1"/>
              </p:cNvSpPr>
              <p:nvPr/>
            </p:nvSpPr>
            <p:spPr>
              <a:xfrm>
                <a:off x="4273586" y="3736196"/>
                <a:ext cx="688340"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2F16DDA-F601-B345-2306-571DE5ADC5AB}"/>
                  </a:ext>
                </a:extLst>
              </p:cNvPr>
              <p:cNvSpPr txBox="1"/>
              <p:nvPr/>
            </p:nvSpPr>
            <p:spPr>
              <a:xfrm>
                <a:off x="3020422" y="3737009"/>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3,4</m:t>
                          </m:r>
                        </m:e>
                      </m:d>
                    </m:oMath>
                  </m:oMathPara>
                </a14:m>
                <a:endParaRPr lang="zh-CN" altLang="en-US" dirty="0"/>
              </a:p>
            </p:txBody>
          </p:sp>
        </mc:Choice>
        <mc:Fallback xmlns="">
          <p:sp>
            <p:nvSpPr>
              <p:cNvPr id="145" name="文本框 144">
                <a:extLst>
                  <a:ext uri="{FF2B5EF4-FFF2-40B4-BE49-F238E27FC236}">
                    <a16:creationId xmlns:a16="http://schemas.microsoft.com/office/drawing/2014/main" id="{02F16DDA-F601-B345-2306-571DE5ADC5AB}"/>
                  </a:ext>
                </a:extLst>
              </p:cNvPr>
              <p:cNvSpPr txBox="1">
                <a:spLocks noRot="1" noChangeAspect="1" noMove="1" noResize="1" noEditPoints="1" noAdjustHandles="1" noChangeArrowheads="1" noChangeShapeType="1" noTextEdit="1"/>
              </p:cNvSpPr>
              <p:nvPr/>
            </p:nvSpPr>
            <p:spPr>
              <a:xfrm>
                <a:off x="3020422" y="3737009"/>
                <a:ext cx="688340"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403A7C5-FF4E-3CF9-2818-C9CC69D82132}"/>
                  </a:ext>
                </a:extLst>
              </p:cNvPr>
              <p:cNvSpPr txBox="1"/>
              <p:nvPr/>
            </p:nvSpPr>
            <p:spPr>
              <a:xfrm>
                <a:off x="3316794" y="4071135"/>
                <a:ext cx="68834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4,5</m:t>
                          </m:r>
                        </m:e>
                      </m:d>
                    </m:oMath>
                  </m:oMathPara>
                </a14:m>
                <a:endParaRPr lang="zh-CN" altLang="en-US" dirty="0"/>
              </a:p>
            </p:txBody>
          </p:sp>
        </mc:Choice>
        <mc:Fallback xmlns="">
          <p:sp>
            <p:nvSpPr>
              <p:cNvPr id="146" name="文本框 145">
                <a:extLst>
                  <a:ext uri="{FF2B5EF4-FFF2-40B4-BE49-F238E27FC236}">
                    <a16:creationId xmlns:a16="http://schemas.microsoft.com/office/drawing/2014/main" id="{E403A7C5-FF4E-3CF9-2818-C9CC69D82132}"/>
                  </a:ext>
                </a:extLst>
              </p:cNvPr>
              <p:cNvSpPr txBox="1">
                <a:spLocks noRot="1" noChangeAspect="1" noMove="1" noResize="1" noEditPoints="1" noAdjustHandles="1" noChangeArrowheads="1" noChangeShapeType="1" noTextEdit="1"/>
              </p:cNvSpPr>
              <p:nvPr/>
            </p:nvSpPr>
            <p:spPr>
              <a:xfrm>
                <a:off x="3316794" y="4071135"/>
                <a:ext cx="688340" cy="369332"/>
              </a:xfrm>
              <a:prstGeom prst="rect">
                <a:avLst/>
              </a:prstGeom>
              <a:blipFill>
                <a:blip r:embed="rId19"/>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F0898DFA-43E7-E07C-7A2C-F8DEC0F7F749}"/>
              </a:ext>
            </a:extLst>
          </p:cNvPr>
          <p:cNvSpPr/>
          <p:nvPr/>
        </p:nvSpPr>
        <p:spPr>
          <a:xfrm>
            <a:off x="961140" y="4122823"/>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2" name="矩形 31">
            <a:extLst>
              <a:ext uri="{FF2B5EF4-FFF2-40B4-BE49-F238E27FC236}">
                <a16:creationId xmlns:a16="http://schemas.microsoft.com/office/drawing/2014/main" id="{2E9D51A7-6FE9-2D99-A493-A9FCD7293B73}"/>
              </a:ext>
            </a:extLst>
          </p:cNvPr>
          <p:cNvSpPr/>
          <p:nvPr/>
        </p:nvSpPr>
        <p:spPr>
          <a:xfrm>
            <a:off x="9657126" y="2721033"/>
            <a:ext cx="963752"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B6ADDF9-C7C6-33AA-AB63-D8EF97EB6BB1}"/>
              </a:ext>
            </a:extLst>
          </p:cNvPr>
          <p:cNvSpPr/>
          <p:nvPr/>
        </p:nvSpPr>
        <p:spPr>
          <a:xfrm>
            <a:off x="7786961" y="2717737"/>
            <a:ext cx="955817" cy="228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4" name="直接箭头连接符 83">
            <a:extLst>
              <a:ext uri="{FF2B5EF4-FFF2-40B4-BE49-F238E27FC236}">
                <a16:creationId xmlns:a16="http://schemas.microsoft.com/office/drawing/2014/main" id="{43DC149C-B4DC-8722-CE63-5F0E413D83E2}"/>
              </a:ext>
            </a:extLst>
          </p:cNvPr>
          <p:cNvCxnSpPr>
            <a:endCxn id="46" idx="0"/>
          </p:cNvCxnSpPr>
          <p:nvPr/>
        </p:nvCxnSpPr>
        <p:spPr>
          <a:xfrm>
            <a:off x="7957045" y="2946156"/>
            <a:ext cx="96" cy="51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EE2F6785-CBC1-CA65-39EE-1B3D9C584E1F}"/>
              </a:ext>
            </a:extLst>
          </p:cNvPr>
          <p:cNvCxnSpPr>
            <a:endCxn id="47" idx="0"/>
          </p:cNvCxnSpPr>
          <p:nvPr/>
        </p:nvCxnSpPr>
        <p:spPr>
          <a:xfrm>
            <a:off x="8574437" y="2945974"/>
            <a:ext cx="6093"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69C40C33-4F47-3735-0B60-94B5DF889FBE}"/>
              </a:ext>
            </a:extLst>
          </p:cNvPr>
          <p:cNvSpPr txBox="1"/>
          <p:nvPr/>
        </p:nvSpPr>
        <p:spPr>
          <a:xfrm>
            <a:off x="8127225" y="2688905"/>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FC6DADC-651D-BFA5-5760-935AB898009F}"/>
              </a:ext>
            </a:extLst>
          </p:cNvPr>
          <p:cNvSpPr txBox="1"/>
          <p:nvPr/>
        </p:nvSpPr>
        <p:spPr>
          <a:xfrm>
            <a:off x="10006854" y="2688904"/>
            <a:ext cx="2667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CA3A3E44-DB8E-043B-46F0-730383D81002}"/>
              </a:ext>
            </a:extLst>
          </p:cNvPr>
          <p:cNvCxnSpPr/>
          <p:nvPr/>
        </p:nvCxnSpPr>
        <p:spPr>
          <a:xfrm>
            <a:off x="9813134" y="2936837"/>
            <a:ext cx="4157" cy="51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2A6CE0D-A58F-41F8-A16A-6013B9B33CDC}"/>
              </a:ext>
            </a:extLst>
          </p:cNvPr>
          <p:cNvCxnSpPr/>
          <p:nvPr/>
        </p:nvCxnSpPr>
        <p:spPr>
          <a:xfrm>
            <a:off x="10432558" y="2945974"/>
            <a:ext cx="8122" cy="51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81FE3877-B452-B3FE-75DC-5A1EBB400338}"/>
              </a:ext>
            </a:extLst>
          </p:cNvPr>
          <p:cNvSpPr txBox="1"/>
          <p:nvPr/>
        </p:nvSpPr>
        <p:spPr>
          <a:xfrm>
            <a:off x="6857155" y="4724030"/>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4</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03" name="文本框 102">
            <a:extLst>
              <a:ext uri="{FF2B5EF4-FFF2-40B4-BE49-F238E27FC236}">
                <a16:creationId xmlns:a16="http://schemas.microsoft.com/office/drawing/2014/main" id="{4EF74B21-1215-050E-D5F1-96252C99B4E5}"/>
              </a:ext>
            </a:extLst>
          </p:cNvPr>
          <p:cNvSpPr txBox="1"/>
          <p:nvPr/>
        </p:nvSpPr>
        <p:spPr>
          <a:xfrm>
            <a:off x="7465415" y="44657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04" name="文本框 103">
            <a:extLst>
              <a:ext uri="{FF2B5EF4-FFF2-40B4-BE49-F238E27FC236}">
                <a16:creationId xmlns:a16="http://schemas.microsoft.com/office/drawing/2014/main" id="{3A9BF230-AF2C-494F-4724-6B215799D755}"/>
              </a:ext>
            </a:extLst>
          </p:cNvPr>
          <p:cNvSpPr txBox="1"/>
          <p:nvPr/>
        </p:nvSpPr>
        <p:spPr>
          <a:xfrm>
            <a:off x="8079707" y="4997959"/>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0" name="文本框 109">
            <a:extLst>
              <a:ext uri="{FF2B5EF4-FFF2-40B4-BE49-F238E27FC236}">
                <a16:creationId xmlns:a16="http://schemas.microsoft.com/office/drawing/2014/main" id="{29126977-DE4A-86D1-5343-4909F8F4B6B8}"/>
              </a:ext>
            </a:extLst>
          </p:cNvPr>
          <p:cNvSpPr txBox="1"/>
          <p:nvPr/>
        </p:nvSpPr>
        <p:spPr>
          <a:xfrm>
            <a:off x="8712402" y="3907653"/>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1</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1" name="文本框 110">
            <a:extLst>
              <a:ext uri="{FF2B5EF4-FFF2-40B4-BE49-F238E27FC236}">
                <a16:creationId xmlns:a16="http://schemas.microsoft.com/office/drawing/2014/main" id="{EE7B22EB-237B-C4AA-26D0-AA08E53F21A0}"/>
              </a:ext>
            </a:extLst>
          </p:cNvPr>
          <p:cNvSpPr txBox="1"/>
          <p:nvPr/>
        </p:nvSpPr>
        <p:spPr>
          <a:xfrm>
            <a:off x="9345368" y="418867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2</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2" name="文本框 111">
            <a:extLst>
              <a:ext uri="{FF2B5EF4-FFF2-40B4-BE49-F238E27FC236}">
                <a16:creationId xmlns:a16="http://schemas.microsoft.com/office/drawing/2014/main" id="{83B1BC41-C385-F944-3AE9-DBA197DD16AF}"/>
              </a:ext>
            </a:extLst>
          </p:cNvPr>
          <p:cNvSpPr txBox="1"/>
          <p:nvPr/>
        </p:nvSpPr>
        <p:spPr>
          <a:xfrm>
            <a:off x="10588504" y="4461574"/>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3</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3" name="文本框 112">
            <a:extLst>
              <a:ext uri="{FF2B5EF4-FFF2-40B4-BE49-F238E27FC236}">
                <a16:creationId xmlns:a16="http://schemas.microsoft.com/office/drawing/2014/main" id="{EE16AF90-4821-0DA6-0395-E062574BE1E3}"/>
              </a:ext>
            </a:extLst>
          </p:cNvPr>
          <p:cNvSpPr txBox="1"/>
          <p:nvPr/>
        </p:nvSpPr>
        <p:spPr>
          <a:xfrm>
            <a:off x="9947261" y="5016456"/>
            <a:ext cx="340360" cy="369332"/>
          </a:xfrm>
          <a:prstGeom prst="rect">
            <a:avLst/>
          </a:prstGeom>
          <a:noFill/>
        </p:spPr>
        <p:txBody>
          <a:bodyPr wrap="square" rtlCol="0">
            <a:spAutoFit/>
          </a:bodyPr>
          <a:lstStyle/>
          <a:p>
            <a:pPr algn="ctr"/>
            <a:r>
              <a:rPr lang="en-US" altLang="zh-CN" b="1" dirty="0">
                <a:solidFill>
                  <a:schemeClr val="accent1">
                    <a:lumMod val="75000"/>
                  </a:schemeClr>
                </a:solidFill>
                <a:effectLst>
                  <a:outerShdw blurRad="38100" dist="38100" dir="2700000" algn="tl">
                    <a:srgbClr val="000000">
                      <a:alpha val="43137"/>
                    </a:srgbClr>
                  </a:outerShdw>
                </a:effectLst>
              </a:rPr>
              <a:t>5</a:t>
            </a:r>
            <a:endParaRPr lang="zh-CN" altLang="en-US" b="1" dirty="0">
              <a:solidFill>
                <a:schemeClr val="accent1">
                  <a:lumMod val="75000"/>
                </a:schemeClr>
              </a:solidFill>
              <a:effectLst>
                <a:outerShdw blurRad="38100" dist="38100" dir="2700000" algn="tl">
                  <a:srgbClr val="000000">
                    <a:alpha val="43137"/>
                  </a:srgbClr>
                </a:outerShdw>
              </a:effectLst>
            </a:endParaRPr>
          </a:p>
        </p:txBody>
      </p:sp>
      <p:sp>
        <p:nvSpPr>
          <p:cNvPr id="114" name="矩形 113">
            <a:extLst>
              <a:ext uri="{FF2B5EF4-FFF2-40B4-BE49-F238E27FC236}">
                <a16:creationId xmlns:a16="http://schemas.microsoft.com/office/drawing/2014/main" id="{61CA3461-7AEA-87A5-D7C8-1BA015758641}"/>
              </a:ext>
            </a:extLst>
          </p:cNvPr>
          <p:cNvSpPr/>
          <p:nvPr/>
        </p:nvSpPr>
        <p:spPr>
          <a:xfrm>
            <a:off x="6381853" y="5044030"/>
            <a:ext cx="4993640" cy="291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extLst>
      <p:ext uri="{BB962C8B-B14F-4D97-AF65-F5344CB8AC3E}">
        <p14:creationId xmlns:p14="http://schemas.microsoft.com/office/powerpoint/2010/main" val="16210053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TotalTime>
  <Words>9050</Words>
  <Application>Microsoft Office PowerPoint</Application>
  <PresentationFormat>宽屏</PresentationFormat>
  <Paragraphs>2835</Paragraphs>
  <Slides>106</Slides>
  <Notes>78</Notes>
  <HiddenSlides>5</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106</vt:i4>
      </vt:variant>
    </vt:vector>
  </HeadingPairs>
  <TitlesOfParts>
    <vt:vector size="116" baseType="lpstr">
      <vt:lpstr>-apple-system</vt:lpstr>
      <vt:lpstr>PingFang SC</vt:lpstr>
      <vt:lpstr>等线</vt:lpstr>
      <vt:lpstr>等线 Light</vt:lpstr>
      <vt:lpstr>微软雅黑</vt:lpstr>
      <vt:lpstr>Arial</vt:lpstr>
      <vt:lpstr>Cambria Math</vt:lpstr>
      <vt:lpstr>Fira Code Light</vt:lpstr>
      <vt:lpstr>Lato</vt:lpstr>
      <vt:lpstr>Office 主题​​</vt:lpstr>
      <vt:lpstr>空间划分结构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Yooou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空间划分结构</dc:title>
  <dc:creator>Dyllan Eia</dc:creator>
  <cp:lastModifiedBy>Dyllan Eia</cp:lastModifiedBy>
  <cp:revision>119</cp:revision>
  <dcterms:created xsi:type="dcterms:W3CDTF">2023-04-15T05:01:46Z</dcterms:created>
  <dcterms:modified xsi:type="dcterms:W3CDTF">2023-04-18T08:26:48Z</dcterms:modified>
</cp:coreProperties>
</file>